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469" r:id="rId2"/>
    <p:sldId id="444" r:id="rId3"/>
    <p:sldId id="476" r:id="rId4"/>
    <p:sldId id="470" r:id="rId5"/>
    <p:sldId id="471" r:id="rId6"/>
    <p:sldId id="472" r:id="rId7"/>
    <p:sldId id="473" r:id="rId8"/>
    <p:sldId id="474" r:id="rId9"/>
    <p:sldId id="475" r:id="rId10"/>
  </p:sldIdLst>
  <p:sldSz cx="9144000" cy="6858000" type="screen4x3"/>
  <p:notesSz cx="9296400" cy="70104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/>
        <a:cs typeface="ＭＳ Ｐゴシック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0000"/>
    <a:srgbClr val="669900"/>
    <a:srgbClr val="FFFF99"/>
    <a:srgbClr val="FFFF00"/>
    <a:srgbClr val="666633"/>
    <a:srgbClr val="9933FF"/>
    <a:srgbClr val="800080"/>
    <a:srgbClr val="9900FF"/>
    <a:srgbClr val="9900CC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12" autoAdjust="0"/>
    <p:restoredTop sz="94660"/>
  </p:normalViewPr>
  <p:slideViewPr>
    <p:cSldViewPr snapToObjects="1">
      <p:cViewPr varScale="1">
        <p:scale>
          <a:sx n="65" d="100"/>
          <a:sy n="65" d="100"/>
        </p:scale>
        <p:origin x="-13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265014" y="0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3D4078-F382-48E5-845A-C9E53E127948}" type="datetimeFigureOut">
              <a:rPr lang="es-ES" smtClean="0"/>
              <a:pPr/>
              <a:t>13/07/2022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1" y="6658443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265014" y="6658443"/>
            <a:ext cx="4029282" cy="350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D95EB-8447-4C98-A550-424FC5DE8B8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68708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E5AEE96A-43BB-4001-BB6A-0346524E31B2}" type="datetimeFigureOut">
              <a:rPr lang="es-CL"/>
              <a:pPr>
                <a:defRPr/>
              </a:pPr>
              <a:t>13/07/2022</a:t>
            </a:fld>
            <a:endParaRPr lang="es-CL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895600" y="525463"/>
            <a:ext cx="3505200" cy="2628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s-CL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  <a:endParaRPr lang="es-CL" noProof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05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fld id="{831FDE45-7D7B-45A8-BADF-60ED6071BB55}" type="slidenum">
              <a:rPr lang="es-CL"/>
              <a:pPr>
                <a:defRPr/>
              </a:pPr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570707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C239D-911B-4F3F-8EB1-1C866E88B22B}" type="slidenum">
              <a:rPr lang="es-ES" smtClean="0"/>
              <a:pPr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17452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C239D-911B-4F3F-8EB1-1C866E88B22B}" type="slidenum">
              <a:rPr lang="es-ES" smtClean="0"/>
              <a:pPr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1745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C239D-911B-4F3F-8EB1-1C866E88B22B}" type="slidenum">
              <a:rPr lang="es-ES" smtClean="0"/>
              <a:pPr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17452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C239D-911B-4F3F-8EB1-1C866E88B22B}" type="slidenum">
              <a:rPr lang="es-ES" smtClean="0"/>
              <a:pPr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17452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C239D-911B-4F3F-8EB1-1C866E88B22B}" type="slidenum">
              <a:rPr lang="es-ES" smtClean="0"/>
              <a:pPr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17452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C239D-911B-4F3F-8EB1-1C866E88B22B}" type="slidenum">
              <a:rPr lang="es-ES" smtClean="0"/>
              <a:pPr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17452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C239D-911B-4F3F-8EB1-1C866E88B22B}" type="slidenum">
              <a:rPr lang="es-ES" smtClean="0"/>
              <a:pPr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17452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C239D-911B-4F3F-8EB1-1C866E88B22B}" type="slidenum">
              <a:rPr lang="es-ES" smtClean="0"/>
              <a:pPr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1745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95536" y="2852936"/>
            <a:ext cx="5832648" cy="1470025"/>
          </a:xfrm>
        </p:spPr>
        <p:txBody>
          <a:bodyPr/>
          <a:lstStyle>
            <a:lvl1pPr algn="l">
              <a:defRPr b="0">
                <a:solidFill>
                  <a:srgbClr val="740000"/>
                </a:solidFill>
              </a:defRPr>
            </a:lvl1pPr>
          </a:lstStyle>
          <a:p>
            <a:r>
              <a:rPr lang="es-ES_tradnl" dirty="0"/>
              <a:t>Clic para editar título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95536" y="4653136"/>
            <a:ext cx="6192688" cy="1368152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dirty="0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52C15-CFD2-416E-911D-F6C498ABE9F2}" type="datetime1">
              <a:rPr lang="es-ES_tradnl"/>
              <a:pPr>
                <a:defRPr/>
              </a:pPr>
              <a:t>13/07/2022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6C1420-029B-4F47-984B-B0CF18E0EAEC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  <p:sp>
        <p:nvSpPr>
          <p:cNvPr id="7" name="6 Forma libre"/>
          <p:cNvSpPr/>
          <p:nvPr userDrawn="1"/>
        </p:nvSpPr>
        <p:spPr>
          <a:xfrm rot="6745953">
            <a:off x="2539143" y="2201190"/>
            <a:ext cx="4045496" cy="8703556"/>
          </a:xfrm>
          <a:custGeom>
            <a:avLst/>
            <a:gdLst>
              <a:gd name="connsiteX0" fmla="*/ 7459172 w 8836266"/>
              <a:gd name="connsiteY0" fmla="*/ 7233163 h 8384244"/>
              <a:gd name="connsiteX1" fmla="*/ 2295451 w 8836266"/>
              <a:gd name="connsiteY1" fmla="*/ 7868711 h 8384244"/>
              <a:gd name="connsiteX2" fmla="*/ 166286 w 8836266"/>
              <a:gd name="connsiteY2" fmla="*/ 3052839 h 8384244"/>
              <a:gd name="connsiteX3" fmla="*/ 4418138 w 8836266"/>
              <a:gd name="connsiteY3" fmla="*/ 0 h 8384244"/>
              <a:gd name="connsiteX4" fmla="*/ 7459172 w 8836266"/>
              <a:gd name="connsiteY4" fmla="*/ 7233163 h 8384244"/>
              <a:gd name="connsiteX0" fmla="*/ 7852389 w 7852389"/>
              <a:gd name="connsiteY0" fmla="*/ 7971974 h 9482816"/>
              <a:gd name="connsiteX1" fmla="*/ 2688668 w 7852389"/>
              <a:gd name="connsiteY1" fmla="*/ 8607522 h 9482816"/>
              <a:gd name="connsiteX2" fmla="*/ 559503 w 7852389"/>
              <a:gd name="connsiteY2" fmla="*/ 3791650 h 9482816"/>
              <a:gd name="connsiteX3" fmla="*/ 4532286 w 7852389"/>
              <a:gd name="connsiteY3" fmla="*/ 2 h 9482816"/>
              <a:gd name="connsiteX4" fmla="*/ 7852389 w 7852389"/>
              <a:gd name="connsiteY4" fmla="*/ 7971974 h 9482816"/>
              <a:gd name="connsiteX0" fmla="*/ 6969298 w 6969298"/>
              <a:gd name="connsiteY0" fmla="*/ 7971974 h 9482816"/>
              <a:gd name="connsiteX1" fmla="*/ 1805577 w 6969298"/>
              <a:gd name="connsiteY1" fmla="*/ 8607522 h 9482816"/>
              <a:gd name="connsiteX2" fmla="*/ 3372968 w 6969298"/>
              <a:gd name="connsiteY2" fmla="*/ 3221891 h 9482816"/>
              <a:gd name="connsiteX3" fmla="*/ 3649195 w 6969298"/>
              <a:gd name="connsiteY3" fmla="*/ 2 h 9482816"/>
              <a:gd name="connsiteX4" fmla="*/ 6969298 w 6969298"/>
              <a:gd name="connsiteY4" fmla="*/ 7971974 h 9482816"/>
              <a:gd name="connsiteX0" fmla="*/ 5297744 w 5297744"/>
              <a:gd name="connsiteY0" fmla="*/ 7971974 h 9225955"/>
              <a:gd name="connsiteX1" fmla="*/ 3525205 w 5297744"/>
              <a:gd name="connsiteY1" fmla="*/ 7073507 h 9225955"/>
              <a:gd name="connsiteX2" fmla="*/ 1701414 w 5297744"/>
              <a:gd name="connsiteY2" fmla="*/ 3221891 h 9225955"/>
              <a:gd name="connsiteX3" fmla="*/ 1977641 w 5297744"/>
              <a:gd name="connsiteY3" fmla="*/ 2 h 9225955"/>
              <a:gd name="connsiteX4" fmla="*/ 5297744 w 5297744"/>
              <a:gd name="connsiteY4" fmla="*/ 7971974 h 9225955"/>
              <a:gd name="connsiteX0" fmla="*/ 5297744 w 5725850"/>
              <a:gd name="connsiteY0" fmla="*/ 7971974 h 9225955"/>
              <a:gd name="connsiteX1" fmla="*/ 4041922 w 5725850"/>
              <a:gd name="connsiteY1" fmla="*/ 6314867 h 9225955"/>
              <a:gd name="connsiteX2" fmla="*/ 1701414 w 5725850"/>
              <a:gd name="connsiteY2" fmla="*/ 3221891 h 9225955"/>
              <a:gd name="connsiteX3" fmla="*/ 1977641 w 5725850"/>
              <a:gd name="connsiteY3" fmla="*/ 2 h 9225955"/>
              <a:gd name="connsiteX4" fmla="*/ 5297744 w 5725850"/>
              <a:gd name="connsiteY4" fmla="*/ 7971974 h 9225955"/>
              <a:gd name="connsiteX0" fmla="*/ 5297744 w 5725850"/>
              <a:gd name="connsiteY0" fmla="*/ 7971974 h 9225955"/>
              <a:gd name="connsiteX1" fmla="*/ 4041922 w 5725850"/>
              <a:gd name="connsiteY1" fmla="*/ 6314867 h 9225955"/>
              <a:gd name="connsiteX2" fmla="*/ 2947650 w 5725850"/>
              <a:gd name="connsiteY2" fmla="*/ 2707401 h 9225955"/>
              <a:gd name="connsiteX3" fmla="*/ 1977641 w 5725850"/>
              <a:gd name="connsiteY3" fmla="*/ 2 h 9225955"/>
              <a:gd name="connsiteX4" fmla="*/ 5297744 w 5725850"/>
              <a:gd name="connsiteY4" fmla="*/ 7971974 h 9225955"/>
              <a:gd name="connsiteX0" fmla="*/ 5297744 w 5725850"/>
              <a:gd name="connsiteY0" fmla="*/ 7971974 h 9225955"/>
              <a:gd name="connsiteX1" fmla="*/ 4041922 w 5725850"/>
              <a:gd name="connsiteY1" fmla="*/ 6314867 h 9225955"/>
              <a:gd name="connsiteX2" fmla="*/ 2610154 w 5725850"/>
              <a:gd name="connsiteY2" fmla="*/ 2846731 h 9225955"/>
              <a:gd name="connsiteX3" fmla="*/ 1977641 w 5725850"/>
              <a:gd name="connsiteY3" fmla="*/ 2 h 9225955"/>
              <a:gd name="connsiteX4" fmla="*/ 5297744 w 5725850"/>
              <a:gd name="connsiteY4" fmla="*/ 7971974 h 9225955"/>
              <a:gd name="connsiteX0" fmla="*/ 5297744 w 5725850"/>
              <a:gd name="connsiteY0" fmla="*/ 7971974 h 9225955"/>
              <a:gd name="connsiteX1" fmla="*/ 4041922 w 5725850"/>
              <a:gd name="connsiteY1" fmla="*/ 6314867 h 9225955"/>
              <a:gd name="connsiteX2" fmla="*/ 2610154 w 5725850"/>
              <a:gd name="connsiteY2" fmla="*/ 2846731 h 9225955"/>
              <a:gd name="connsiteX3" fmla="*/ 1977641 w 5725850"/>
              <a:gd name="connsiteY3" fmla="*/ 2 h 9225955"/>
              <a:gd name="connsiteX4" fmla="*/ 5297744 w 5725850"/>
              <a:gd name="connsiteY4" fmla="*/ 7971974 h 9225955"/>
              <a:gd name="connsiteX0" fmla="*/ 5297744 w 5725850"/>
              <a:gd name="connsiteY0" fmla="*/ 7971974 h 9225955"/>
              <a:gd name="connsiteX1" fmla="*/ 4041922 w 5725850"/>
              <a:gd name="connsiteY1" fmla="*/ 6314867 h 9225955"/>
              <a:gd name="connsiteX2" fmla="*/ 2610154 w 5725850"/>
              <a:gd name="connsiteY2" fmla="*/ 2846731 h 9225955"/>
              <a:gd name="connsiteX3" fmla="*/ 1977641 w 5725850"/>
              <a:gd name="connsiteY3" fmla="*/ 2 h 9225955"/>
              <a:gd name="connsiteX4" fmla="*/ 5297744 w 5725850"/>
              <a:gd name="connsiteY4" fmla="*/ 7971974 h 9225955"/>
              <a:gd name="connsiteX0" fmla="*/ 5393722 w 5821828"/>
              <a:gd name="connsiteY0" fmla="*/ 8204463 h 9458444"/>
              <a:gd name="connsiteX1" fmla="*/ 4137900 w 5821828"/>
              <a:gd name="connsiteY1" fmla="*/ 6547356 h 9458444"/>
              <a:gd name="connsiteX2" fmla="*/ 2706132 w 5821828"/>
              <a:gd name="connsiteY2" fmla="*/ 3079220 h 9458444"/>
              <a:gd name="connsiteX3" fmla="*/ 1977641 w 5821828"/>
              <a:gd name="connsiteY3" fmla="*/ 2 h 9458444"/>
              <a:gd name="connsiteX4" fmla="*/ 5393722 w 5821828"/>
              <a:gd name="connsiteY4" fmla="*/ 8204463 h 9458444"/>
              <a:gd name="connsiteX0" fmla="*/ 4494730 w 4922836"/>
              <a:gd name="connsiteY0" fmla="*/ 8204461 h 9458442"/>
              <a:gd name="connsiteX1" fmla="*/ 3238908 w 4922836"/>
              <a:gd name="connsiteY1" fmla="*/ 6547354 h 9458442"/>
              <a:gd name="connsiteX2" fmla="*/ 1807140 w 4922836"/>
              <a:gd name="connsiteY2" fmla="*/ 3079218 h 9458442"/>
              <a:gd name="connsiteX3" fmla="*/ 1078649 w 4922836"/>
              <a:gd name="connsiteY3" fmla="*/ 0 h 9458442"/>
              <a:gd name="connsiteX4" fmla="*/ 4494730 w 4922836"/>
              <a:gd name="connsiteY4" fmla="*/ 8204461 h 9458442"/>
              <a:gd name="connsiteX0" fmla="*/ 4494730 w 4922836"/>
              <a:gd name="connsiteY0" fmla="*/ 8204461 h 9458442"/>
              <a:gd name="connsiteX1" fmla="*/ 3238908 w 4922836"/>
              <a:gd name="connsiteY1" fmla="*/ 6547354 h 9458442"/>
              <a:gd name="connsiteX2" fmla="*/ 1807140 w 4922836"/>
              <a:gd name="connsiteY2" fmla="*/ 3079218 h 9458442"/>
              <a:gd name="connsiteX3" fmla="*/ 1078649 w 4922836"/>
              <a:gd name="connsiteY3" fmla="*/ 0 h 9458442"/>
              <a:gd name="connsiteX4" fmla="*/ 4494730 w 4922836"/>
              <a:gd name="connsiteY4" fmla="*/ 8204461 h 9458442"/>
              <a:gd name="connsiteX0" fmla="*/ 4494730 w 4922836"/>
              <a:gd name="connsiteY0" fmla="*/ 8204461 h 9458442"/>
              <a:gd name="connsiteX1" fmla="*/ 3238908 w 4922836"/>
              <a:gd name="connsiteY1" fmla="*/ 6547354 h 9458442"/>
              <a:gd name="connsiteX2" fmla="*/ 1807140 w 4922836"/>
              <a:gd name="connsiteY2" fmla="*/ 3079218 h 9458442"/>
              <a:gd name="connsiteX3" fmla="*/ 1078649 w 4922836"/>
              <a:gd name="connsiteY3" fmla="*/ 0 h 9458442"/>
              <a:gd name="connsiteX4" fmla="*/ 4494730 w 4922836"/>
              <a:gd name="connsiteY4" fmla="*/ 8204461 h 9458442"/>
              <a:gd name="connsiteX0" fmla="*/ 4567958 w 4922836"/>
              <a:gd name="connsiteY0" fmla="*/ 8452069 h 9706050"/>
              <a:gd name="connsiteX1" fmla="*/ 3238908 w 4922836"/>
              <a:gd name="connsiteY1" fmla="*/ 6547354 h 9706050"/>
              <a:gd name="connsiteX2" fmla="*/ 1807140 w 4922836"/>
              <a:gd name="connsiteY2" fmla="*/ 3079218 h 9706050"/>
              <a:gd name="connsiteX3" fmla="*/ 1078649 w 4922836"/>
              <a:gd name="connsiteY3" fmla="*/ 0 h 9706050"/>
              <a:gd name="connsiteX4" fmla="*/ 4567958 w 4922836"/>
              <a:gd name="connsiteY4" fmla="*/ 8452069 h 9706050"/>
              <a:gd name="connsiteX0" fmla="*/ 4567958 w 4922836"/>
              <a:gd name="connsiteY0" fmla="*/ 8452069 h 8452069"/>
              <a:gd name="connsiteX1" fmla="*/ 3238908 w 4922836"/>
              <a:gd name="connsiteY1" fmla="*/ 6547354 h 8452069"/>
              <a:gd name="connsiteX2" fmla="*/ 1807140 w 4922836"/>
              <a:gd name="connsiteY2" fmla="*/ 3079218 h 8452069"/>
              <a:gd name="connsiteX3" fmla="*/ 1078649 w 4922836"/>
              <a:gd name="connsiteY3" fmla="*/ 0 h 8452069"/>
              <a:gd name="connsiteX4" fmla="*/ 4567958 w 4922836"/>
              <a:gd name="connsiteY4" fmla="*/ 8452069 h 8452069"/>
              <a:gd name="connsiteX0" fmla="*/ 4567958 w 4922836"/>
              <a:gd name="connsiteY0" fmla="*/ 8452069 h 8452069"/>
              <a:gd name="connsiteX1" fmla="*/ 3238908 w 4922836"/>
              <a:gd name="connsiteY1" fmla="*/ 6547354 h 8452069"/>
              <a:gd name="connsiteX2" fmla="*/ 1807140 w 4922836"/>
              <a:gd name="connsiteY2" fmla="*/ 3079218 h 8452069"/>
              <a:gd name="connsiteX3" fmla="*/ 1078649 w 4922836"/>
              <a:gd name="connsiteY3" fmla="*/ 0 h 8452069"/>
              <a:gd name="connsiteX4" fmla="*/ 4567958 w 4922836"/>
              <a:gd name="connsiteY4" fmla="*/ 8452069 h 8452069"/>
              <a:gd name="connsiteX0" fmla="*/ 4567958 w 4773724"/>
              <a:gd name="connsiteY0" fmla="*/ 8452069 h 8452069"/>
              <a:gd name="connsiteX1" fmla="*/ 3089796 w 4773724"/>
              <a:gd name="connsiteY1" fmla="*/ 6686815 h 8452069"/>
              <a:gd name="connsiteX2" fmla="*/ 1807140 w 4773724"/>
              <a:gd name="connsiteY2" fmla="*/ 3079218 h 8452069"/>
              <a:gd name="connsiteX3" fmla="*/ 1078649 w 4773724"/>
              <a:gd name="connsiteY3" fmla="*/ 0 h 8452069"/>
              <a:gd name="connsiteX4" fmla="*/ 4567958 w 4773724"/>
              <a:gd name="connsiteY4" fmla="*/ 8452069 h 8452069"/>
              <a:gd name="connsiteX0" fmla="*/ 4567958 w 4567958"/>
              <a:gd name="connsiteY0" fmla="*/ 8452069 h 8452069"/>
              <a:gd name="connsiteX1" fmla="*/ 1607859 w 4567958"/>
              <a:gd name="connsiteY1" fmla="*/ 6871204 h 8452069"/>
              <a:gd name="connsiteX2" fmla="*/ 1807140 w 4567958"/>
              <a:gd name="connsiteY2" fmla="*/ 3079218 h 8452069"/>
              <a:gd name="connsiteX3" fmla="*/ 1078649 w 4567958"/>
              <a:gd name="connsiteY3" fmla="*/ 0 h 8452069"/>
              <a:gd name="connsiteX4" fmla="*/ 4567958 w 4567958"/>
              <a:gd name="connsiteY4" fmla="*/ 8452069 h 8452069"/>
              <a:gd name="connsiteX0" fmla="*/ 4567958 w 4567958"/>
              <a:gd name="connsiteY0" fmla="*/ 8452069 h 8781891"/>
              <a:gd name="connsiteX1" fmla="*/ 1607859 w 4567958"/>
              <a:gd name="connsiteY1" fmla="*/ 6871204 h 8781891"/>
              <a:gd name="connsiteX2" fmla="*/ 1807140 w 4567958"/>
              <a:gd name="connsiteY2" fmla="*/ 3079218 h 8781891"/>
              <a:gd name="connsiteX3" fmla="*/ 1078649 w 4567958"/>
              <a:gd name="connsiteY3" fmla="*/ 0 h 8781891"/>
              <a:gd name="connsiteX4" fmla="*/ 4567958 w 4567958"/>
              <a:gd name="connsiteY4" fmla="*/ 8452069 h 8781891"/>
              <a:gd name="connsiteX0" fmla="*/ 4567958 w 4567958"/>
              <a:gd name="connsiteY0" fmla="*/ 8452069 h 8781891"/>
              <a:gd name="connsiteX1" fmla="*/ 1607859 w 4567958"/>
              <a:gd name="connsiteY1" fmla="*/ 6871204 h 8781891"/>
              <a:gd name="connsiteX2" fmla="*/ 1807140 w 4567958"/>
              <a:gd name="connsiteY2" fmla="*/ 3079218 h 8781891"/>
              <a:gd name="connsiteX3" fmla="*/ 1078649 w 4567958"/>
              <a:gd name="connsiteY3" fmla="*/ 0 h 8781891"/>
              <a:gd name="connsiteX4" fmla="*/ 4567958 w 4567958"/>
              <a:gd name="connsiteY4" fmla="*/ 8452069 h 8781891"/>
              <a:gd name="connsiteX0" fmla="*/ 4567958 w 4567958"/>
              <a:gd name="connsiteY0" fmla="*/ 8452069 h 8452069"/>
              <a:gd name="connsiteX1" fmla="*/ 2939041 w 4567958"/>
              <a:gd name="connsiteY1" fmla="*/ 6321646 h 8452069"/>
              <a:gd name="connsiteX2" fmla="*/ 1807140 w 4567958"/>
              <a:gd name="connsiteY2" fmla="*/ 3079218 h 8452069"/>
              <a:gd name="connsiteX3" fmla="*/ 1078649 w 4567958"/>
              <a:gd name="connsiteY3" fmla="*/ 0 h 8452069"/>
              <a:gd name="connsiteX4" fmla="*/ 4567958 w 4567958"/>
              <a:gd name="connsiteY4" fmla="*/ 8452069 h 8452069"/>
              <a:gd name="connsiteX0" fmla="*/ 4567958 w 4567958"/>
              <a:gd name="connsiteY0" fmla="*/ 8452069 h 8452069"/>
              <a:gd name="connsiteX1" fmla="*/ 2939041 w 4567958"/>
              <a:gd name="connsiteY1" fmla="*/ 6321646 h 8452069"/>
              <a:gd name="connsiteX2" fmla="*/ 1807140 w 4567958"/>
              <a:gd name="connsiteY2" fmla="*/ 3079218 h 8452069"/>
              <a:gd name="connsiteX3" fmla="*/ 1078649 w 4567958"/>
              <a:gd name="connsiteY3" fmla="*/ 0 h 8452069"/>
              <a:gd name="connsiteX4" fmla="*/ 4567958 w 4567958"/>
              <a:gd name="connsiteY4" fmla="*/ 8452069 h 8452069"/>
              <a:gd name="connsiteX0" fmla="*/ 4567958 w 4567958"/>
              <a:gd name="connsiteY0" fmla="*/ 8452069 h 8452069"/>
              <a:gd name="connsiteX1" fmla="*/ 2939041 w 4567958"/>
              <a:gd name="connsiteY1" fmla="*/ 6321646 h 8452069"/>
              <a:gd name="connsiteX2" fmla="*/ 964959 w 4567958"/>
              <a:gd name="connsiteY2" fmla="*/ 3426900 h 8452069"/>
              <a:gd name="connsiteX3" fmla="*/ 1078649 w 4567958"/>
              <a:gd name="connsiteY3" fmla="*/ 0 h 8452069"/>
              <a:gd name="connsiteX4" fmla="*/ 4567958 w 4567958"/>
              <a:gd name="connsiteY4" fmla="*/ 8452069 h 8452069"/>
              <a:gd name="connsiteX0" fmla="*/ 4740499 w 4740499"/>
              <a:gd name="connsiteY0" fmla="*/ 8452069 h 8452069"/>
              <a:gd name="connsiteX1" fmla="*/ 3111582 w 4740499"/>
              <a:gd name="connsiteY1" fmla="*/ 6321646 h 8452069"/>
              <a:gd name="connsiteX2" fmla="*/ 1137500 w 4740499"/>
              <a:gd name="connsiteY2" fmla="*/ 3426900 h 8452069"/>
              <a:gd name="connsiteX3" fmla="*/ 1251190 w 4740499"/>
              <a:gd name="connsiteY3" fmla="*/ 0 h 8452069"/>
              <a:gd name="connsiteX4" fmla="*/ 4740499 w 4740499"/>
              <a:gd name="connsiteY4" fmla="*/ 8452069 h 8452069"/>
              <a:gd name="connsiteX0" fmla="*/ 4740499 w 4740499"/>
              <a:gd name="connsiteY0" fmla="*/ 8452069 h 8452069"/>
              <a:gd name="connsiteX1" fmla="*/ 3111582 w 4740499"/>
              <a:gd name="connsiteY1" fmla="*/ 6321646 h 8452069"/>
              <a:gd name="connsiteX2" fmla="*/ 1137500 w 4740499"/>
              <a:gd name="connsiteY2" fmla="*/ 3426900 h 8452069"/>
              <a:gd name="connsiteX3" fmla="*/ 1251190 w 4740499"/>
              <a:gd name="connsiteY3" fmla="*/ 0 h 8452069"/>
              <a:gd name="connsiteX4" fmla="*/ 4740499 w 4740499"/>
              <a:gd name="connsiteY4" fmla="*/ 8452069 h 8452069"/>
              <a:gd name="connsiteX0" fmla="*/ 4740499 w 4740499"/>
              <a:gd name="connsiteY0" fmla="*/ 8452069 h 8452069"/>
              <a:gd name="connsiteX1" fmla="*/ 3111582 w 4740499"/>
              <a:gd name="connsiteY1" fmla="*/ 6321646 h 8452069"/>
              <a:gd name="connsiteX2" fmla="*/ 1137500 w 4740499"/>
              <a:gd name="connsiteY2" fmla="*/ 3426900 h 8452069"/>
              <a:gd name="connsiteX3" fmla="*/ 1251190 w 4740499"/>
              <a:gd name="connsiteY3" fmla="*/ 0 h 8452069"/>
              <a:gd name="connsiteX4" fmla="*/ 4740499 w 4740499"/>
              <a:gd name="connsiteY4" fmla="*/ 8452069 h 8452069"/>
              <a:gd name="connsiteX0" fmla="*/ 4740499 w 4740499"/>
              <a:gd name="connsiteY0" fmla="*/ 8452069 h 8452069"/>
              <a:gd name="connsiteX1" fmla="*/ 3111582 w 4740499"/>
              <a:gd name="connsiteY1" fmla="*/ 6321646 h 8452069"/>
              <a:gd name="connsiteX2" fmla="*/ 1137500 w 4740499"/>
              <a:gd name="connsiteY2" fmla="*/ 3426900 h 8452069"/>
              <a:gd name="connsiteX3" fmla="*/ 1251190 w 4740499"/>
              <a:gd name="connsiteY3" fmla="*/ 0 h 8452069"/>
              <a:gd name="connsiteX4" fmla="*/ 4740499 w 4740499"/>
              <a:gd name="connsiteY4" fmla="*/ 8452069 h 8452069"/>
              <a:gd name="connsiteX0" fmla="*/ 4567958 w 4567958"/>
              <a:gd name="connsiteY0" fmla="*/ 8452069 h 8452069"/>
              <a:gd name="connsiteX1" fmla="*/ 2939041 w 4567958"/>
              <a:gd name="connsiteY1" fmla="*/ 6321646 h 8452069"/>
              <a:gd name="connsiteX2" fmla="*/ 1807139 w 4567958"/>
              <a:gd name="connsiteY2" fmla="*/ 3079217 h 8452069"/>
              <a:gd name="connsiteX3" fmla="*/ 1078649 w 4567958"/>
              <a:gd name="connsiteY3" fmla="*/ 0 h 8452069"/>
              <a:gd name="connsiteX4" fmla="*/ 4567958 w 4567958"/>
              <a:gd name="connsiteY4" fmla="*/ 8452069 h 8452069"/>
              <a:gd name="connsiteX0" fmla="*/ 4567958 w 4567958"/>
              <a:gd name="connsiteY0" fmla="*/ 8452069 h 8452069"/>
              <a:gd name="connsiteX1" fmla="*/ 3115631 w 4567958"/>
              <a:gd name="connsiteY1" fmla="*/ 6248743 h 8452069"/>
              <a:gd name="connsiteX2" fmla="*/ 1807139 w 4567958"/>
              <a:gd name="connsiteY2" fmla="*/ 3079217 h 8452069"/>
              <a:gd name="connsiteX3" fmla="*/ 1078649 w 4567958"/>
              <a:gd name="connsiteY3" fmla="*/ 0 h 8452069"/>
              <a:gd name="connsiteX4" fmla="*/ 4567958 w 4567958"/>
              <a:gd name="connsiteY4" fmla="*/ 8452069 h 8452069"/>
              <a:gd name="connsiteX0" fmla="*/ 4567958 w 4859340"/>
              <a:gd name="connsiteY0" fmla="*/ 8452069 h 9211526"/>
              <a:gd name="connsiteX1" fmla="*/ 3115631 w 4859340"/>
              <a:gd name="connsiteY1" fmla="*/ 6248743 h 9211526"/>
              <a:gd name="connsiteX2" fmla="*/ 1807139 w 4859340"/>
              <a:gd name="connsiteY2" fmla="*/ 3079217 h 9211526"/>
              <a:gd name="connsiteX3" fmla="*/ 1078649 w 4859340"/>
              <a:gd name="connsiteY3" fmla="*/ 0 h 9211526"/>
              <a:gd name="connsiteX4" fmla="*/ 4567958 w 4859340"/>
              <a:gd name="connsiteY4" fmla="*/ 8452069 h 9211526"/>
              <a:gd name="connsiteX0" fmla="*/ 4567958 w 4859340"/>
              <a:gd name="connsiteY0" fmla="*/ 8452069 h 9211526"/>
              <a:gd name="connsiteX1" fmla="*/ 3115631 w 4859340"/>
              <a:gd name="connsiteY1" fmla="*/ 6248743 h 9211526"/>
              <a:gd name="connsiteX2" fmla="*/ 1807139 w 4859340"/>
              <a:gd name="connsiteY2" fmla="*/ 3079217 h 9211526"/>
              <a:gd name="connsiteX3" fmla="*/ 1078649 w 4859340"/>
              <a:gd name="connsiteY3" fmla="*/ 0 h 9211526"/>
              <a:gd name="connsiteX4" fmla="*/ 4567958 w 4859340"/>
              <a:gd name="connsiteY4" fmla="*/ 8452069 h 9211526"/>
              <a:gd name="connsiteX0" fmla="*/ 4567958 w 4567958"/>
              <a:gd name="connsiteY0" fmla="*/ 8452069 h 8754129"/>
              <a:gd name="connsiteX1" fmla="*/ 3115631 w 4567958"/>
              <a:gd name="connsiteY1" fmla="*/ 6248743 h 8754129"/>
              <a:gd name="connsiteX2" fmla="*/ 1807139 w 4567958"/>
              <a:gd name="connsiteY2" fmla="*/ 3079217 h 8754129"/>
              <a:gd name="connsiteX3" fmla="*/ 1078649 w 4567958"/>
              <a:gd name="connsiteY3" fmla="*/ 0 h 8754129"/>
              <a:gd name="connsiteX4" fmla="*/ 4567958 w 4567958"/>
              <a:gd name="connsiteY4" fmla="*/ 8452069 h 8754129"/>
              <a:gd name="connsiteX0" fmla="*/ 4567958 w 4567958"/>
              <a:gd name="connsiteY0" fmla="*/ 8452069 h 8754129"/>
              <a:gd name="connsiteX1" fmla="*/ 3115631 w 4567958"/>
              <a:gd name="connsiteY1" fmla="*/ 6248743 h 8754129"/>
              <a:gd name="connsiteX2" fmla="*/ 1807139 w 4567958"/>
              <a:gd name="connsiteY2" fmla="*/ 3079217 h 8754129"/>
              <a:gd name="connsiteX3" fmla="*/ 1078649 w 4567958"/>
              <a:gd name="connsiteY3" fmla="*/ 0 h 8754129"/>
              <a:gd name="connsiteX4" fmla="*/ 4567958 w 4567958"/>
              <a:gd name="connsiteY4" fmla="*/ 8452069 h 8754129"/>
              <a:gd name="connsiteX0" fmla="*/ 4567958 w 4567958"/>
              <a:gd name="connsiteY0" fmla="*/ 8452069 h 8954518"/>
              <a:gd name="connsiteX1" fmla="*/ 3115631 w 4567958"/>
              <a:gd name="connsiteY1" fmla="*/ 6248743 h 8954518"/>
              <a:gd name="connsiteX2" fmla="*/ 1807139 w 4567958"/>
              <a:gd name="connsiteY2" fmla="*/ 3079217 h 8954518"/>
              <a:gd name="connsiteX3" fmla="*/ 1078649 w 4567958"/>
              <a:gd name="connsiteY3" fmla="*/ 0 h 8954518"/>
              <a:gd name="connsiteX4" fmla="*/ 4567958 w 4567958"/>
              <a:gd name="connsiteY4" fmla="*/ 8452069 h 8954518"/>
              <a:gd name="connsiteX0" fmla="*/ 4567958 w 4567958"/>
              <a:gd name="connsiteY0" fmla="*/ 8452069 h 8954518"/>
              <a:gd name="connsiteX1" fmla="*/ 3115631 w 4567958"/>
              <a:gd name="connsiteY1" fmla="*/ 6248743 h 8954518"/>
              <a:gd name="connsiteX2" fmla="*/ 1807139 w 4567958"/>
              <a:gd name="connsiteY2" fmla="*/ 3079217 h 8954518"/>
              <a:gd name="connsiteX3" fmla="*/ 1078649 w 4567958"/>
              <a:gd name="connsiteY3" fmla="*/ 0 h 8954518"/>
              <a:gd name="connsiteX4" fmla="*/ 4567958 w 4567958"/>
              <a:gd name="connsiteY4" fmla="*/ 8452069 h 8954518"/>
              <a:gd name="connsiteX0" fmla="*/ 4567958 w 4567958"/>
              <a:gd name="connsiteY0" fmla="*/ 8452069 h 8703556"/>
              <a:gd name="connsiteX1" fmla="*/ 3115631 w 4567958"/>
              <a:gd name="connsiteY1" fmla="*/ 6248743 h 8703556"/>
              <a:gd name="connsiteX2" fmla="*/ 1807139 w 4567958"/>
              <a:gd name="connsiteY2" fmla="*/ 3079217 h 8703556"/>
              <a:gd name="connsiteX3" fmla="*/ 1078649 w 4567958"/>
              <a:gd name="connsiteY3" fmla="*/ 0 h 8703556"/>
              <a:gd name="connsiteX4" fmla="*/ 4567958 w 4567958"/>
              <a:gd name="connsiteY4" fmla="*/ 8452069 h 8703556"/>
              <a:gd name="connsiteX0" fmla="*/ 3898319 w 3898319"/>
              <a:gd name="connsiteY0" fmla="*/ 8452069 h 8703556"/>
              <a:gd name="connsiteX1" fmla="*/ 2445992 w 3898319"/>
              <a:gd name="connsiteY1" fmla="*/ 6248743 h 8703556"/>
              <a:gd name="connsiteX2" fmla="*/ 1137500 w 3898319"/>
              <a:gd name="connsiteY2" fmla="*/ 3079217 h 8703556"/>
              <a:gd name="connsiteX3" fmla="*/ 409010 w 3898319"/>
              <a:gd name="connsiteY3" fmla="*/ 0 h 8703556"/>
              <a:gd name="connsiteX4" fmla="*/ 3898319 w 3898319"/>
              <a:gd name="connsiteY4" fmla="*/ 8452069 h 8703556"/>
              <a:gd name="connsiteX0" fmla="*/ 4045496 w 4045496"/>
              <a:gd name="connsiteY0" fmla="*/ 8452069 h 8703556"/>
              <a:gd name="connsiteX1" fmla="*/ 2593169 w 4045496"/>
              <a:gd name="connsiteY1" fmla="*/ 6248743 h 8703556"/>
              <a:gd name="connsiteX2" fmla="*/ 1284677 w 4045496"/>
              <a:gd name="connsiteY2" fmla="*/ 3079217 h 8703556"/>
              <a:gd name="connsiteX3" fmla="*/ 556187 w 4045496"/>
              <a:gd name="connsiteY3" fmla="*/ 0 h 8703556"/>
              <a:gd name="connsiteX4" fmla="*/ 4045496 w 4045496"/>
              <a:gd name="connsiteY4" fmla="*/ 8452069 h 8703556"/>
              <a:gd name="connsiteX0" fmla="*/ 4045496 w 4045496"/>
              <a:gd name="connsiteY0" fmla="*/ 8452069 h 8703556"/>
              <a:gd name="connsiteX1" fmla="*/ 2416578 w 4045496"/>
              <a:gd name="connsiteY1" fmla="*/ 6321646 h 8703556"/>
              <a:gd name="connsiteX2" fmla="*/ 1284677 w 4045496"/>
              <a:gd name="connsiteY2" fmla="*/ 3079217 h 8703556"/>
              <a:gd name="connsiteX3" fmla="*/ 556187 w 4045496"/>
              <a:gd name="connsiteY3" fmla="*/ 0 h 8703556"/>
              <a:gd name="connsiteX4" fmla="*/ 4045496 w 4045496"/>
              <a:gd name="connsiteY4" fmla="*/ 8452069 h 8703556"/>
              <a:gd name="connsiteX0" fmla="*/ 4045496 w 4045496"/>
              <a:gd name="connsiteY0" fmla="*/ 8452069 h 8703556"/>
              <a:gd name="connsiteX1" fmla="*/ 2416578 w 4045496"/>
              <a:gd name="connsiteY1" fmla="*/ 6321646 h 8703556"/>
              <a:gd name="connsiteX2" fmla="*/ 1440883 w 4045496"/>
              <a:gd name="connsiteY2" fmla="*/ 3014731 h 8703556"/>
              <a:gd name="connsiteX3" fmla="*/ 556187 w 4045496"/>
              <a:gd name="connsiteY3" fmla="*/ 0 h 8703556"/>
              <a:gd name="connsiteX4" fmla="*/ 4045496 w 4045496"/>
              <a:gd name="connsiteY4" fmla="*/ 8452069 h 8703556"/>
              <a:gd name="connsiteX0" fmla="*/ 4045496 w 4045496"/>
              <a:gd name="connsiteY0" fmla="*/ 8452069 h 8703556"/>
              <a:gd name="connsiteX1" fmla="*/ 2593168 w 4045496"/>
              <a:gd name="connsiteY1" fmla="*/ 6248744 h 8703556"/>
              <a:gd name="connsiteX2" fmla="*/ 1440883 w 4045496"/>
              <a:gd name="connsiteY2" fmla="*/ 3014731 h 8703556"/>
              <a:gd name="connsiteX3" fmla="*/ 556187 w 4045496"/>
              <a:gd name="connsiteY3" fmla="*/ 0 h 8703556"/>
              <a:gd name="connsiteX4" fmla="*/ 4045496 w 4045496"/>
              <a:gd name="connsiteY4" fmla="*/ 8452069 h 8703556"/>
              <a:gd name="connsiteX0" fmla="*/ 4045496 w 4045496"/>
              <a:gd name="connsiteY0" fmla="*/ 8452069 h 8703556"/>
              <a:gd name="connsiteX1" fmla="*/ 2350019 w 4045496"/>
              <a:gd name="connsiteY1" fmla="*/ 6349124 h 8703556"/>
              <a:gd name="connsiteX2" fmla="*/ 1440883 w 4045496"/>
              <a:gd name="connsiteY2" fmla="*/ 3014731 h 8703556"/>
              <a:gd name="connsiteX3" fmla="*/ 556187 w 4045496"/>
              <a:gd name="connsiteY3" fmla="*/ 0 h 8703556"/>
              <a:gd name="connsiteX4" fmla="*/ 4045496 w 4045496"/>
              <a:gd name="connsiteY4" fmla="*/ 8452069 h 8703556"/>
              <a:gd name="connsiteX0" fmla="*/ 4045496 w 4045496"/>
              <a:gd name="connsiteY0" fmla="*/ 8452069 h 8703556"/>
              <a:gd name="connsiteX1" fmla="*/ 2216901 w 4045496"/>
              <a:gd name="connsiteY1" fmla="*/ 6404080 h 8703556"/>
              <a:gd name="connsiteX2" fmla="*/ 1440883 w 4045496"/>
              <a:gd name="connsiteY2" fmla="*/ 3014731 h 8703556"/>
              <a:gd name="connsiteX3" fmla="*/ 556187 w 4045496"/>
              <a:gd name="connsiteY3" fmla="*/ 0 h 8703556"/>
              <a:gd name="connsiteX4" fmla="*/ 4045496 w 4045496"/>
              <a:gd name="connsiteY4" fmla="*/ 8452069 h 8703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45496" h="8703556">
                <a:moveTo>
                  <a:pt x="4045496" y="8452069"/>
                </a:moveTo>
                <a:cubicBezTo>
                  <a:pt x="3526141" y="8703556"/>
                  <a:pt x="2983787" y="8300533"/>
                  <a:pt x="2216901" y="6404080"/>
                </a:cubicBezTo>
                <a:cubicBezTo>
                  <a:pt x="1552081" y="4819400"/>
                  <a:pt x="2230044" y="4855075"/>
                  <a:pt x="1440883" y="3014731"/>
                </a:cubicBezTo>
                <a:cubicBezTo>
                  <a:pt x="303383" y="280982"/>
                  <a:pt x="0" y="185319"/>
                  <a:pt x="556187" y="0"/>
                </a:cubicBezTo>
                <a:lnTo>
                  <a:pt x="4045496" y="8452069"/>
                </a:lnTo>
                <a:close/>
              </a:path>
            </a:pathLst>
          </a:custGeom>
          <a:solidFill>
            <a:srgbClr val="74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9" name="8 Forma libre"/>
          <p:cNvSpPr/>
          <p:nvPr userDrawn="1"/>
        </p:nvSpPr>
        <p:spPr>
          <a:xfrm>
            <a:off x="-15131" y="-1719665"/>
            <a:ext cx="9307934" cy="3204448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0 w 10024"/>
              <a:gd name="connsiteY0" fmla="*/ 0 h 10000"/>
              <a:gd name="connsiteX1" fmla="*/ 10000 w 10024"/>
              <a:gd name="connsiteY1" fmla="*/ 0 h 10000"/>
              <a:gd name="connsiteX2" fmla="*/ 10000 w 10024"/>
              <a:gd name="connsiteY2" fmla="*/ 10000 h 10000"/>
              <a:gd name="connsiteX3" fmla="*/ 0 w 10024"/>
              <a:gd name="connsiteY3" fmla="*/ 10000 h 10000"/>
              <a:gd name="connsiteX4" fmla="*/ 0 w 10024"/>
              <a:gd name="connsiteY4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0 w 10018"/>
              <a:gd name="connsiteY0" fmla="*/ 0 h 10000"/>
              <a:gd name="connsiteX1" fmla="*/ 10000 w 10018"/>
              <a:gd name="connsiteY1" fmla="*/ 0 h 10000"/>
              <a:gd name="connsiteX2" fmla="*/ 10000 w 10018"/>
              <a:gd name="connsiteY2" fmla="*/ 10000 h 10000"/>
              <a:gd name="connsiteX3" fmla="*/ 0 w 10018"/>
              <a:gd name="connsiteY3" fmla="*/ 10000 h 10000"/>
              <a:gd name="connsiteX4" fmla="*/ 0 w 10018"/>
              <a:gd name="connsiteY4" fmla="*/ 0 h 10000"/>
              <a:gd name="connsiteX0" fmla="*/ 0 w 10018"/>
              <a:gd name="connsiteY0" fmla="*/ 0 h 10000"/>
              <a:gd name="connsiteX1" fmla="*/ 10000 w 10018"/>
              <a:gd name="connsiteY1" fmla="*/ 0 h 10000"/>
              <a:gd name="connsiteX2" fmla="*/ 10000 w 10018"/>
              <a:gd name="connsiteY2" fmla="*/ 10000 h 10000"/>
              <a:gd name="connsiteX3" fmla="*/ 0 w 10018"/>
              <a:gd name="connsiteY3" fmla="*/ 10000 h 10000"/>
              <a:gd name="connsiteX4" fmla="*/ 0 w 10018"/>
              <a:gd name="connsiteY4" fmla="*/ 0 h 10000"/>
              <a:gd name="connsiteX0" fmla="*/ 0 w 10042"/>
              <a:gd name="connsiteY0" fmla="*/ 0 h 10000"/>
              <a:gd name="connsiteX1" fmla="*/ 10000 w 10042"/>
              <a:gd name="connsiteY1" fmla="*/ 0 h 10000"/>
              <a:gd name="connsiteX2" fmla="*/ 10000 w 10042"/>
              <a:gd name="connsiteY2" fmla="*/ 10000 h 10000"/>
              <a:gd name="connsiteX3" fmla="*/ 0 w 10042"/>
              <a:gd name="connsiteY3" fmla="*/ 10000 h 10000"/>
              <a:gd name="connsiteX4" fmla="*/ 0 w 10042"/>
              <a:gd name="connsiteY4" fmla="*/ 0 h 10000"/>
              <a:gd name="connsiteX0" fmla="*/ 0 w 10018"/>
              <a:gd name="connsiteY0" fmla="*/ 0 h 10000"/>
              <a:gd name="connsiteX1" fmla="*/ 10000 w 10018"/>
              <a:gd name="connsiteY1" fmla="*/ 0 h 10000"/>
              <a:gd name="connsiteX2" fmla="*/ 10000 w 10018"/>
              <a:gd name="connsiteY2" fmla="*/ 10000 h 10000"/>
              <a:gd name="connsiteX3" fmla="*/ 0 w 10018"/>
              <a:gd name="connsiteY3" fmla="*/ 10000 h 10000"/>
              <a:gd name="connsiteX4" fmla="*/ 0 w 10018"/>
              <a:gd name="connsiteY4" fmla="*/ 0 h 10000"/>
              <a:gd name="connsiteX0" fmla="*/ 0 w 10018"/>
              <a:gd name="connsiteY0" fmla="*/ 0 h 10000"/>
              <a:gd name="connsiteX1" fmla="*/ 10000 w 10018"/>
              <a:gd name="connsiteY1" fmla="*/ 0 h 10000"/>
              <a:gd name="connsiteX2" fmla="*/ 10000 w 10018"/>
              <a:gd name="connsiteY2" fmla="*/ 10000 h 10000"/>
              <a:gd name="connsiteX3" fmla="*/ 0 w 10018"/>
              <a:gd name="connsiteY3" fmla="*/ 10000 h 10000"/>
              <a:gd name="connsiteX4" fmla="*/ 0 w 10018"/>
              <a:gd name="connsiteY4" fmla="*/ 0 h 10000"/>
              <a:gd name="connsiteX0" fmla="*/ 0 w 10018"/>
              <a:gd name="connsiteY0" fmla="*/ 0 h 10000"/>
              <a:gd name="connsiteX1" fmla="*/ 10000 w 10018"/>
              <a:gd name="connsiteY1" fmla="*/ 0 h 10000"/>
              <a:gd name="connsiteX2" fmla="*/ 10000 w 10018"/>
              <a:gd name="connsiteY2" fmla="*/ 10000 h 10000"/>
              <a:gd name="connsiteX3" fmla="*/ 0 w 10018"/>
              <a:gd name="connsiteY3" fmla="*/ 10000 h 10000"/>
              <a:gd name="connsiteX4" fmla="*/ 0 w 10018"/>
              <a:gd name="connsiteY4" fmla="*/ 0 h 10000"/>
              <a:gd name="connsiteX0" fmla="*/ 0 w 10018"/>
              <a:gd name="connsiteY0" fmla="*/ 0 h 10000"/>
              <a:gd name="connsiteX1" fmla="*/ 10000 w 10018"/>
              <a:gd name="connsiteY1" fmla="*/ 0 h 10000"/>
              <a:gd name="connsiteX2" fmla="*/ 10000 w 10018"/>
              <a:gd name="connsiteY2" fmla="*/ 10000 h 10000"/>
              <a:gd name="connsiteX3" fmla="*/ 0 w 10018"/>
              <a:gd name="connsiteY3" fmla="*/ 10000 h 10000"/>
              <a:gd name="connsiteX4" fmla="*/ 0 w 10018"/>
              <a:gd name="connsiteY4" fmla="*/ 0 h 10000"/>
              <a:gd name="connsiteX0" fmla="*/ 0 w 10018"/>
              <a:gd name="connsiteY0" fmla="*/ 0 h 10000"/>
              <a:gd name="connsiteX1" fmla="*/ 10000 w 10018"/>
              <a:gd name="connsiteY1" fmla="*/ 0 h 10000"/>
              <a:gd name="connsiteX2" fmla="*/ 10000 w 10018"/>
              <a:gd name="connsiteY2" fmla="*/ 10000 h 10000"/>
              <a:gd name="connsiteX3" fmla="*/ 0 w 10018"/>
              <a:gd name="connsiteY3" fmla="*/ 10000 h 10000"/>
              <a:gd name="connsiteX4" fmla="*/ 0 w 10018"/>
              <a:gd name="connsiteY4" fmla="*/ 0 h 10000"/>
              <a:gd name="connsiteX0" fmla="*/ 0 w 10018"/>
              <a:gd name="connsiteY0" fmla="*/ 0 h 10000"/>
              <a:gd name="connsiteX1" fmla="*/ 10000 w 10018"/>
              <a:gd name="connsiteY1" fmla="*/ 0 h 10000"/>
              <a:gd name="connsiteX2" fmla="*/ 10000 w 10018"/>
              <a:gd name="connsiteY2" fmla="*/ 10000 h 10000"/>
              <a:gd name="connsiteX3" fmla="*/ 0 w 10018"/>
              <a:gd name="connsiteY3" fmla="*/ 10000 h 10000"/>
              <a:gd name="connsiteX4" fmla="*/ 0 w 10018"/>
              <a:gd name="connsiteY4" fmla="*/ 0 h 10000"/>
              <a:gd name="connsiteX0" fmla="*/ 0 w 10018"/>
              <a:gd name="connsiteY0" fmla="*/ 1215 h 11215"/>
              <a:gd name="connsiteX1" fmla="*/ 10000 w 10018"/>
              <a:gd name="connsiteY1" fmla="*/ 1215 h 11215"/>
              <a:gd name="connsiteX2" fmla="*/ 10000 w 10018"/>
              <a:gd name="connsiteY2" fmla="*/ 11215 h 11215"/>
              <a:gd name="connsiteX3" fmla="*/ 0 w 10018"/>
              <a:gd name="connsiteY3" fmla="*/ 11215 h 11215"/>
              <a:gd name="connsiteX4" fmla="*/ 0 w 10018"/>
              <a:gd name="connsiteY4" fmla="*/ 1215 h 11215"/>
              <a:gd name="connsiteX0" fmla="*/ 0 w 10018"/>
              <a:gd name="connsiteY0" fmla="*/ 3098 h 13098"/>
              <a:gd name="connsiteX1" fmla="*/ 10000 w 10018"/>
              <a:gd name="connsiteY1" fmla="*/ 3098 h 13098"/>
              <a:gd name="connsiteX2" fmla="*/ 10000 w 10018"/>
              <a:gd name="connsiteY2" fmla="*/ 13098 h 13098"/>
              <a:gd name="connsiteX3" fmla="*/ 0 w 10018"/>
              <a:gd name="connsiteY3" fmla="*/ 13098 h 13098"/>
              <a:gd name="connsiteX4" fmla="*/ 0 w 10018"/>
              <a:gd name="connsiteY4" fmla="*/ 3098 h 13098"/>
              <a:gd name="connsiteX0" fmla="*/ 0 w 10018"/>
              <a:gd name="connsiteY0" fmla="*/ 2354 h 12354"/>
              <a:gd name="connsiteX1" fmla="*/ 10000 w 10018"/>
              <a:gd name="connsiteY1" fmla="*/ 2354 h 12354"/>
              <a:gd name="connsiteX2" fmla="*/ 10000 w 10018"/>
              <a:gd name="connsiteY2" fmla="*/ 12354 h 12354"/>
              <a:gd name="connsiteX3" fmla="*/ 0 w 10018"/>
              <a:gd name="connsiteY3" fmla="*/ 12354 h 12354"/>
              <a:gd name="connsiteX4" fmla="*/ 0 w 10018"/>
              <a:gd name="connsiteY4" fmla="*/ 2354 h 12354"/>
              <a:gd name="connsiteX0" fmla="*/ 0 w 10202"/>
              <a:gd name="connsiteY0" fmla="*/ 11843 h 21843"/>
              <a:gd name="connsiteX1" fmla="*/ 10000 w 10202"/>
              <a:gd name="connsiteY1" fmla="*/ 11843 h 21843"/>
              <a:gd name="connsiteX2" fmla="*/ 10000 w 10202"/>
              <a:gd name="connsiteY2" fmla="*/ 21843 h 21843"/>
              <a:gd name="connsiteX3" fmla="*/ 0 w 10202"/>
              <a:gd name="connsiteY3" fmla="*/ 21843 h 21843"/>
              <a:gd name="connsiteX4" fmla="*/ 0 w 10202"/>
              <a:gd name="connsiteY4" fmla="*/ 11843 h 21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02" h="21843">
                <a:moveTo>
                  <a:pt x="0" y="11843"/>
                </a:moveTo>
                <a:cubicBezTo>
                  <a:pt x="3333" y="11843"/>
                  <a:pt x="8607" y="11959"/>
                  <a:pt x="10000" y="11843"/>
                </a:cubicBezTo>
                <a:cubicBezTo>
                  <a:pt x="9982" y="17911"/>
                  <a:pt x="10018" y="18600"/>
                  <a:pt x="10000" y="21843"/>
                </a:cubicBezTo>
                <a:cubicBezTo>
                  <a:pt x="10202" y="0"/>
                  <a:pt x="3333" y="21843"/>
                  <a:pt x="0" y="21843"/>
                </a:cubicBezTo>
                <a:lnTo>
                  <a:pt x="0" y="1184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7 Forma libre"/>
          <p:cNvSpPr/>
          <p:nvPr userDrawn="1"/>
        </p:nvSpPr>
        <p:spPr>
          <a:xfrm rot="5400000">
            <a:off x="3724517" y="-3706795"/>
            <a:ext cx="1237740" cy="8686825"/>
          </a:xfrm>
          <a:custGeom>
            <a:avLst/>
            <a:gdLst>
              <a:gd name="connsiteX0" fmla="*/ 0 w 1383284"/>
              <a:gd name="connsiteY0" fmla="*/ 0 h 7596336"/>
              <a:gd name="connsiteX1" fmla="*/ 691642 w 1383284"/>
              <a:gd name="connsiteY1" fmla="*/ 0 h 7596336"/>
              <a:gd name="connsiteX2" fmla="*/ 1379489 w 1383284"/>
              <a:gd name="connsiteY2" fmla="*/ 3401038 h 7596336"/>
              <a:gd name="connsiteX3" fmla="*/ 1379489 w 1383284"/>
              <a:gd name="connsiteY3" fmla="*/ 4195300 h 7596336"/>
              <a:gd name="connsiteX4" fmla="*/ 691629 w 1383284"/>
              <a:gd name="connsiteY4" fmla="*/ 7596335 h 7596336"/>
              <a:gd name="connsiteX5" fmla="*/ 0 w 1383284"/>
              <a:gd name="connsiteY5" fmla="*/ 7596336 h 7596336"/>
              <a:gd name="connsiteX6" fmla="*/ 0 w 1383284"/>
              <a:gd name="connsiteY6" fmla="*/ 0 h 7596336"/>
              <a:gd name="connsiteX0" fmla="*/ 0 w 1384544"/>
              <a:gd name="connsiteY0" fmla="*/ 0 h 7596360"/>
              <a:gd name="connsiteX1" fmla="*/ 612068 w 1384544"/>
              <a:gd name="connsiteY1" fmla="*/ 0 h 7596360"/>
              <a:gd name="connsiteX2" fmla="*/ 1379489 w 1384544"/>
              <a:gd name="connsiteY2" fmla="*/ 3401038 h 7596360"/>
              <a:gd name="connsiteX3" fmla="*/ 1379489 w 1384544"/>
              <a:gd name="connsiteY3" fmla="*/ 4195300 h 7596360"/>
              <a:gd name="connsiteX4" fmla="*/ 691629 w 1384544"/>
              <a:gd name="connsiteY4" fmla="*/ 7596335 h 7596360"/>
              <a:gd name="connsiteX5" fmla="*/ 0 w 1384544"/>
              <a:gd name="connsiteY5" fmla="*/ 7596336 h 7596360"/>
              <a:gd name="connsiteX6" fmla="*/ 0 w 1384544"/>
              <a:gd name="connsiteY6" fmla="*/ 0 h 7596360"/>
              <a:gd name="connsiteX0" fmla="*/ 0 w 1384544"/>
              <a:gd name="connsiteY0" fmla="*/ 0 h 8244432"/>
              <a:gd name="connsiteX1" fmla="*/ 612068 w 1384544"/>
              <a:gd name="connsiteY1" fmla="*/ 648072 h 8244432"/>
              <a:gd name="connsiteX2" fmla="*/ 1379489 w 1384544"/>
              <a:gd name="connsiteY2" fmla="*/ 4049110 h 8244432"/>
              <a:gd name="connsiteX3" fmla="*/ 1379489 w 1384544"/>
              <a:gd name="connsiteY3" fmla="*/ 4843372 h 8244432"/>
              <a:gd name="connsiteX4" fmla="*/ 691629 w 1384544"/>
              <a:gd name="connsiteY4" fmla="*/ 8244407 h 8244432"/>
              <a:gd name="connsiteX5" fmla="*/ 0 w 1384544"/>
              <a:gd name="connsiteY5" fmla="*/ 8244408 h 8244432"/>
              <a:gd name="connsiteX6" fmla="*/ 0 w 1384544"/>
              <a:gd name="connsiteY6" fmla="*/ 0 h 8244432"/>
              <a:gd name="connsiteX0" fmla="*/ 0 w 1384544"/>
              <a:gd name="connsiteY0" fmla="*/ 0 h 8686824"/>
              <a:gd name="connsiteX1" fmla="*/ 612068 w 1384544"/>
              <a:gd name="connsiteY1" fmla="*/ 1090464 h 8686824"/>
              <a:gd name="connsiteX2" fmla="*/ 1379489 w 1384544"/>
              <a:gd name="connsiteY2" fmla="*/ 4491502 h 8686824"/>
              <a:gd name="connsiteX3" fmla="*/ 1379489 w 1384544"/>
              <a:gd name="connsiteY3" fmla="*/ 5285764 h 8686824"/>
              <a:gd name="connsiteX4" fmla="*/ 691629 w 1384544"/>
              <a:gd name="connsiteY4" fmla="*/ 8686799 h 8686824"/>
              <a:gd name="connsiteX5" fmla="*/ 0 w 1384544"/>
              <a:gd name="connsiteY5" fmla="*/ 8686800 h 8686824"/>
              <a:gd name="connsiteX6" fmla="*/ 0 w 1384544"/>
              <a:gd name="connsiteY6" fmla="*/ 0 h 8686824"/>
              <a:gd name="connsiteX0" fmla="*/ 0 w 1384544"/>
              <a:gd name="connsiteY0" fmla="*/ 0 h 8686824"/>
              <a:gd name="connsiteX1" fmla="*/ 612068 w 1384544"/>
              <a:gd name="connsiteY1" fmla="*/ 1090464 h 8686824"/>
              <a:gd name="connsiteX2" fmla="*/ 1379489 w 1384544"/>
              <a:gd name="connsiteY2" fmla="*/ 4491502 h 8686824"/>
              <a:gd name="connsiteX3" fmla="*/ 1379489 w 1384544"/>
              <a:gd name="connsiteY3" fmla="*/ 5285764 h 8686824"/>
              <a:gd name="connsiteX4" fmla="*/ 691629 w 1384544"/>
              <a:gd name="connsiteY4" fmla="*/ 8686799 h 8686824"/>
              <a:gd name="connsiteX5" fmla="*/ 0 w 1384544"/>
              <a:gd name="connsiteY5" fmla="*/ 8686800 h 8686824"/>
              <a:gd name="connsiteX6" fmla="*/ 0 w 1384544"/>
              <a:gd name="connsiteY6" fmla="*/ 0 h 8686824"/>
              <a:gd name="connsiteX0" fmla="*/ 0 w 1384544"/>
              <a:gd name="connsiteY0" fmla="*/ 0 h 8686824"/>
              <a:gd name="connsiteX1" fmla="*/ 612068 w 1384544"/>
              <a:gd name="connsiteY1" fmla="*/ 1090464 h 8686824"/>
              <a:gd name="connsiteX2" fmla="*/ 1379489 w 1384544"/>
              <a:gd name="connsiteY2" fmla="*/ 4491502 h 8686824"/>
              <a:gd name="connsiteX3" fmla="*/ 1379489 w 1384544"/>
              <a:gd name="connsiteY3" fmla="*/ 5285764 h 8686824"/>
              <a:gd name="connsiteX4" fmla="*/ 691629 w 1384544"/>
              <a:gd name="connsiteY4" fmla="*/ 8686799 h 8686824"/>
              <a:gd name="connsiteX5" fmla="*/ 0 w 1384544"/>
              <a:gd name="connsiteY5" fmla="*/ 8686800 h 8686824"/>
              <a:gd name="connsiteX6" fmla="*/ 0 w 1384544"/>
              <a:gd name="connsiteY6" fmla="*/ 0 h 8686824"/>
              <a:gd name="connsiteX0" fmla="*/ 0 w 1738536"/>
              <a:gd name="connsiteY0" fmla="*/ 0 h 8686800"/>
              <a:gd name="connsiteX1" fmla="*/ 612068 w 1738536"/>
              <a:gd name="connsiteY1" fmla="*/ 1090464 h 8686800"/>
              <a:gd name="connsiteX2" fmla="*/ 1379489 w 1738536"/>
              <a:gd name="connsiteY2" fmla="*/ 4491502 h 8686800"/>
              <a:gd name="connsiteX3" fmla="*/ 1379489 w 1738536"/>
              <a:gd name="connsiteY3" fmla="*/ 5285764 h 8686800"/>
              <a:gd name="connsiteX4" fmla="*/ 1384546 w 1738536"/>
              <a:gd name="connsiteY4" fmla="*/ 8666436 h 8686800"/>
              <a:gd name="connsiteX5" fmla="*/ 0 w 1738536"/>
              <a:gd name="connsiteY5" fmla="*/ 8686800 h 8686800"/>
              <a:gd name="connsiteX6" fmla="*/ 0 w 1738536"/>
              <a:gd name="connsiteY6" fmla="*/ 0 h 8686800"/>
              <a:gd name="connsiteX0" fmla="*/ 0 w 2092528"/>
              <a:gd name="connsiteY0" fmla="*/ 0 h 8686825"/>
              <a:gd name="connsiteX1" fmla="*/ 612068 w 2092528"/>
              <a:gd name="connsiteY1" fmla="*/ 1090464 h 8686825"/>
              <a:gd name="connsiteX2" fmla="*/ 1379489 w 2092528"/>
              <a:gd name="connsiteY2" fmla="*/ 4491502 h 8686825"/>
              <a:gd name="connsiteX3" fmla="*/ 1379489 w 2092528"/>
              <a:gd name="connsiteY3" fmla="*/ 5285764 h 8686825"/>
              <a:gd name="connsiteX4" fmla="*/ 1738538 w 2092528"/>
              <a:gd name="connsiteY4" fmla="*/ 8686800 h 8686825"/>
              <a:gd name="connsiteX5" fmla="*/ 0 w 2092528"/>
              <a:gd name="connsiteY5" fmla="*/ 8686800 h 8686825"/>
              <a:gd name="connsiteX6" fmla="*/ 0 w 2092528"/>
              <a:gd name="connsiteY6" fmla="*/ 0 h 8686825"/>
              <a:gd name="connsiteX0" fmla="*/ 0 w 2092530"/>
              <a:gd name="connsiteY0" fmla="*/ 0 h 8686825"/>
              <a:gd name="connsiteX1" fmla="*/ 612068 w 2092530"/>
              <a:gd name="connsiteY1" fmla="*/ 1090464 h 8686825"/>
              <a:gd name="connsiteX2" fmla="*/ 1379489 w 2092530"/>
              <a:gd name="connsiteY2" fmla="*/ 4491502 h 8686825"/>
              <a:gd name="connsiteX3" fmla="*/ 1034769 w 2092530"/>
              <a:gd name="connsiteY3" fmla="*/ 5338936 h 8686825"/>
              <a:gd name="connsiteX4" fmla="*/ 1738538 w 2092530"/>
              <a:gd name="connsiteY4" fmla="*/ 8686800 h 8686825"/>
              <a:gd name="connsiteX5" fmla="*/ 0 w 2092530"/>
              <a:gd name="connsiteY5" fmla="*/ 8686800 h 8686825"/>
              <a:gd name="connsiteX6" fmla="*/ 0 w 2092530"/>
              <a:gd name="connsiteY6" fmla="*/ 0 h 8686825"/>
              <a:gd name="connsiteX0" fmla="*/ 0 w 2092528"/>
              <a:gd name="connsiteY0" fmla="*/ 0 h 8686825"/>
              <a:gd name="connsiteX1" fmla="*/ 612068 w 2092528"/>
              <a:gd name="connsiteY1" fmla="*/ 1090464 h 8686825"/>
              <a:gd name="connsiteX2" fmla="*/ 1034765 w 2092528"/>
              <a:gd name="connsiteY2" fmla="*/ 4474839 h 8686825"/>
              <a:gd name="connsiteX3" fmla="*/ 1034769 w 2092528"/>
              <a:gd name="connsiteY3" fmla="*/ 5338936 h 8686825"/>
              <a:gd name="connsiteX4" fmla="*/ 1738538 w 2092528"/>
              <a:gd name="connsiteY4" fmla="*/ 8686800 h 8686825"/>
              <a:gd name="connsiteX5" fmla="*/ 0 w 2092528"/>
              <a:gd name="connsiteY5" fmla="*/ 8686800 h 8686825"/>
              <a:gd name="connsiteX6" fmla="*/ 0 w 2092528"/>
              <a:gd name="connsiteY6" fmla="*/ 0 h 8686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92528" h="8686825">
                <a:moveTo>
                  <a:pt x="0" y="0"/>
                </a:moveTo>
                <a:lnTo>
                  <a:pt x="612068" y="1090464"/>
                </a:lnTo>
                <a:cubicBezTo>
                  <a:pt x="872430" y="1603624"/>
                  <a:pt x="997752" y="2541574"/>
                  <a:pt x="1034765" y="4474839"/>
                </a:cubicBezTo>
                <a:cubicBezTo>
                  <a:pt x="1039820" y="4738865"/>
                  <a:pt x="1039824" y="5074910"/>
                  <a:pt x="1034769" y="5338936"/>
                </a:cubicBezTo>
                <a:cubicBezTo>
                  <a:pt x="997756" y="7272228"/>
                  <a:pt x="2092529" y="8686825"/>
                  <a:pt x="1738538" y="8686800"/>
                </a:cubicBezTo>
                <a:lnTo>
                  <a:pt x="0" y="86868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0" name="9 Imagen" descr="logo9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34692" y="384675"/>
            <a:ext cx="1735832" cy="2081079"/>
          </a:xfrm>
          <a:prstGeom prst="rect">
            <a:avLst/>
          </a:prstGeom>
        </p:spPr>
      </p:pic>
      <p:sp>
        <p:nvSpPr>
          <p:cNvPr id="11" name="10 CuadroTexto"/>
          <p:cNvSpPr txBox="1"/>
          <p:nvPr userDrawn="1"/>
        </p:nvSpPr>
        <p:spPr>
          <a:xfrm>
            <a:off x="986242" y="6309320"/>
            <a:ext cx="1497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2400" dirty="0">
                <a:solidFill>
                  <a:schemeClr val="bg1"/>
                </a:solidFill>
                <a:latin typeface="+mn-lt"/>
              </a:rPr>
              <a:t>aurbana.cl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Forma libre"/>
          <p:cNvSpPr/>
          <p:nvPr userDrawn="1"/>
        </p:nvSpPr>
        <p:spPr>
          <a:xfrm>
            <a:off x="-15131" y="-1719665"/>
            <a:ext cx="9307934" cy="3204448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0 w 10024"/>
              <a:gd name="connsiteY0" fmla="*/ 0 h 10000"/>
              <a:gd name="connsiteX1" fmla="*/ 10000 w 10024"/>
              <a:gd name="connsiteY1" fmla="*/ 0 h 10000"/>
              <a:gd name="connsiteX2" fmla="*/ 10000 w 10024"/>
              <a:gd name="connsiteY2" fmla="*/ 10000 h 10000"/>
              <a:gd name="connsiteX3" fmla="*/ 0 w 10024"/>
              <a:gd name="connsiteY3" fmla="*/ 10000 h 10000"/>
              <a:gd name="connsiteX4" fmla="*/ 0 w 10024"/>
              <a:gd name="connsiteY4" fmla="*/ 0 h 10000"/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0 w 10018"/>
              <a:gd name="connsiteY0" fmla="*/ 0 h 10000"/>
              <a:gd name="connsiteX1" fmla="*/ 10000 w 10018"/>
              <a:gd name="connsiteY1" fmla="*/ 0 h 10000"/>
              <a:gd name="connsiteX2" fmla="*/ 10000 w 10018"/>
              <a:gd name="connsiteY2" fmla="*/ 10000 h 10000"/>
              <a:gd name="connsiteX3" fmla="*/ 0 w 10018"/>
              <a:gd name="connsiteY3" fmla="*/ 10000 h 10000"/>
              <a:gd name="connsiteX4" fmla="*/ 0 w 10018"/>
              <a:gd name="connsiteY4" fmla="*/ 0 h 10000"/>
              <a:gd name="connsiteX0" fmla="*/ 0 w 10018"/>
              <a:gd name="connsiteY0" fmla="*/ 0 h 10000"/>
              <a:gd name="connsiteX1" fmla="*/ 10000 w 10018"/>
              <a:gd name="connsiteY1" fmla="*/ 0 h 10000"/>
              <a:gd name="connsiteX2" fmla="*/ 10000 w 10018"/>
              <a:gd name="connsiteY2" fmla="*/ 10000 h 10000"/>
              <a:gd name="connsiteX3" fmla="*/ 0 w 10018"/>
              <a:gd name="connsiteY3" fmla="*/ 10000 h 10000"/>
              <a:gd name="connsiteX4" fmla="*/ 0 w 10018"/>
              <a:gd name="connsiteY4" fmla="*/ 0 h 10000"/>
              <a:gd name="connsiteX0" fmla="*/ 0 w 10042"/>
              <a:gd name="connsiteY0" fmla="*/ 0 h 10000"/>
              <a:gd name="connsiteX1" fmla="*/ 10000 w 10042"/>
              <a:gd name="connsiteY1" fmla="*/ 0 h 10000"/>
              <a:gd name="connsiteX2" fmla="*/ 10000 w 10042"/>
              <a:gd name="connsiteY2" fmla="*/ 10000 h 10000"/>
              <a:gd name="connsiteX3" fmla="*/ 0 w 10042"/>
              <a:gd name="connsiteY3" fmla="*/ 10000 h 10000"/>
              <a:gd name="connsiteX4" fmla="*/ 0 w 10042"/>
              <a:gd name="connsiteY4" fmla="*/ 0 h 10000"/>
              <a:gd name="connsiteX0" fmla="*/ 0 w 10018"/>
              <a:gd name="connsiteY0" fmla="*/ 0 h 10000"/>
              <a:gd name="connsiteX1" fmla="*/ 10000 w 10018"/>
              <a:gd name="connsiteY1" fmla="*/ 0 h 10000"/>
              <a:gd name="connsiteX2" fmla="*/ 10000 w 10018"/>
              <a:gd name="connsiteY2" fmla="*/ 10000 h 10000"/>
              <a:gd name="connsiteX3" fmla="*/ 0 w 10018"/>
              <a:gd name="connsiteY3" fmla="*/ 10000 h 10000"/>
              <a:gd name="connsiteX4" fmla="*/ 0 w 10018"/>
              <a:gd name="connsiteY4" fmla="*/ 0 h 10000"/>
              <a:gd name="connsiteX0" fmla="*/ 0 w 10018"/>
              <a:gd name="connsiteY0" fmla="*/ 0 h 10000"/>
              <a:gd name="connsiteX1" fmla="*/ 10000 w 10018"/>
              <a:gd name="connsiteY1" fmla="*/ 0 h 10000"/>
              <a:gd name="connsiteX2" fmla="*/ 10000 w 10018"/>
              <a:gd name="connsiteY2" fmla="*/ 10000 h 10000"/>
              <a:gd name="connsiteX3" fmla="*/ 0 w 10018"/>
              <a:gd name="connsiteY3" fmla="*/ 10000 h 10000"/>
              <a:gd name="connsiteX4" fmla="*/ 0 w 10018"/>
              <a:gd name="connsiteY4" fmla="*/ 0 h 10000"/>
              <a:gd name="connsiteX0" fmla="*/ 0 w 10018"/>
              <a:gd name="connsiteY0" fmla="*/ 0 h 10000"/>
              <a:gd name="connsiteX1" fmla="*/ 10000 w 10018"/>
              <a:gd name="connsiteY1" fmla="*/ 0 h 10000"/>
              <a:gd name="connsiteX2" fmla="*/ 10000 w 10018"/>
              <a:gd name="connsiteY2" fmla="*/ 10000 h 10000"/>
              <a:gd name="connsiteX3" fmla="*/ 0 w 10018"/>
              <a:gd name="connsiteY3" fmla="*/ 10000 h 10000"/>
              <a:gd name="connsiteX4" fmla="*/ 0 w 10018"/>
              <a:gd name="connsiteY4" fmla="*/ 0 h 10000"/>
              <a:gd name="connsiteX0" fmla="*/ 0 w 10018"/>
              <a:gd name="connsiteY0" fmla="*/ 0 h 10000"/>
              <a:gd name="connsiteX1" fmla="*/ 10000 w 10018"/>
              <a:gd name="connsiteY1" fmla="*/ 0 h 10000"/>
              <a:gd name="connsiteX2" fmla="*/ 10000 w 10018"/>
              <a:gd name="connsiteY2" fmla="*/ 10000 h 10000"/>
              <a:gd name="connsiteX3" fmla="*/ 0 w 10018"/>
              <a:gd name="connsiteY3" fmla="*/ 10000 h 10000"/>
              <a:gd name="connsiteX4" fmla="*/ 0 w 10018"/>
              <a:gd name="connsiteY4" fmla="*/ 0 h 10000"/>
              <a:gd name="connsiteX0" fmla="*/ 0 w 10018"/>
              <a:gd name="connsiteY0" fmla="*/ 0 h 10000"/>
              <a:gd name="connsiteX1" fmla="*/ 10000 w 10018"/>
              <a:gd name="connsiteY1" fmla="*/ 0 h 10000"/>
              <a:gd name="connsiteX2" fmla="*/ 10000 w 10018"/>
              <a:gd name="connsiteY2" fmla="*/ 10000 h 10000"/>
              <a:gd name="connsiteX3" fmla="*/ 0 w 10018"/>
              <a:gd name="connsiteY3" fmla="*/ 10000 h 10000"/>
              <a:gd name="connsiteX4" fmla="*/ 0 w 10018"/>
              <a:gd name="connsiteY4" fmla="*/ 0 h 10000"/>
              <a:gd name="connsiteX0" fmla="*/ 0 w 10018"/>
              <a:gd name="connsiteY0" fmla="*/ 0 h 10000"/>
              <a:gd name="connsiteX1" fmla="*/ 10000 w 10018"/>
              <a:gd name="connsiteY1" fmla="*/ 0 h 10000"/>
              <a:gd name="connsiteX2" fmla="*/ 10000 w 10018"/>
              <a:gd name="connsiteY2" fmla="*/ 10000 h 10000"/>
              <a:gd name="connsiteX3" fmla="*/ 0 w 10018"/>
              <a:gd name="connsiteY3" fmla="*/ 10000 h 10000"/>
              <a:gd name="connsiteX4" fmla="*/ 0 w 10018"/>
              <a:gd name="connsiteY4" fmla="*/ 0 h 10000"/>
              <a:gd name="connsiteX0" fmla="*/ 0 w 10018"/>
              <a:gd name="connsiteY0" fmla="*/ 1215 h 11215"/>
              <a:gd name="connsiteX1" fmla="*/ 10000 w 10018"/>
              <a:gd name="connsiteY1" fmla="*/ 1215 h 11215"/>
              <a:gd name="connsiteX2" fmla="*/ 10000 w 10018"/>
              <a:gd name="connsiteY2" fmla="*/ 11215 h 11215"/>
              <a:gd name="connsiteX3" fmla="*/ 0 w 10018"/>
              <a:gd name="connsiteY3" fmla="*/ 11215 h 11215"/>
              <a:gd name="connsiteX4" fmla="*/ 0 w 10018"/>
              <a:gd name="connsiteY4" fmla="*/ 1215 h 11215"/>
              <a:gd name="connsiteX0" fmla="*/ 0 w 10018"/>
              <a:gd name="connsiteY0" fmla="*/ 3098 h 13098"/>
              <a:gd name="connsiteX1" fmla="*/ 10000 w 10018"/>
              <a:gd name="connsiteY1" fmla="*/ 3098 h 13098"/>
              <a:gd name="connsiteX2" fmla="*/ 10000 w 10018"/>
              <a:gd name="connsiteY2" fmla="*/ 13098 h 13098"/>
              <a:gd name="connsiteX3" fmla="*/ 0 w 10018"/>
              <a:gd name="connsiteY3" fmla="*/ 13098 h 13098"/>
              <a:gd name="connsiteX4" fmla="*/ 0 w 10018"/>
              <a:gd name="connsiteY4" fmla="*/ 3098 h 13098"/>
              <a:gd name="connsiteX0" fmla="*/ 0 w 10018"/>
              <a:gd name="connsiteY0" fmla="*/ 2354 h 12354"/>
              <a:gd name="connsiteX1" fmla="*/ 10000 w 10018"/>
              <a:gd name="connsiteY1" fmla="*/ 2354 h 12354"/>
              <a:gd name="connsiteX2" fmla="*/ 10000 w 10018"/>
              <a:gd name="connsiteY2" fmla="*/ 12354 h 12354"/>
              <a:gd name="connsiteX3" fmla="*/ 0 w 10018"/>
              <a:gd name="connsiteY3" fmla="*/ 12354 h 12354"/>
              <a:gd name="connsiteX4" fmla="*/ 0 w 10018"/>
              <a:gd name="connsiteY4" fmla="*/ 2354 h 12354"/>
              <a:gd name="connsiteX0" fmla="*/ 0 w 10202"/>
              <a:gd name="connsiteY0" fmla="*/ 11843 h 21843"/>
              <a:gd name="connsiteX1" fmla="*/ 10000 w 10202"/>
              <a:gd name="connsiteY1" fmla="*/ 11843 h 21843"/>
              <a:gd name="connsiteX2" fmla="*/ 10000 w 10202"/>
              <a:gd name="connsiteY2" fmla="*/ 21843 h 21843"/>
              <a:gd name="connsiteX3" fmla="*/ 0 w 10202"/>
              <a:gd name="connsiteY3" fmla="*/ 21843 h 21843"/>
              <a:gd name="connsiteX4" fmla="*/ 0 w 10202"/>
              <a:gd name="connsiteY4" fmla="*/ 11843 h 21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02" h="21843">
                <a:moveTo>
                  <a:pt x="0" y="11843"/>
                </a:moveTo>
                <a:cubicBezTo>
                  <a:pt x="3333" y="11843"/>
                  <a:pt x="8607" y="11959"/>
                  <a:pt x="10000" y="11843"/>
                </a:cubicBezTo>
                <a:cubicBezTo>
                  <a:pt x="9982" y="17911"/>
                  <a:pt x="10018" y="18600"/>
                  <a:pt x="10000" y="21843"/>
                </a:cubicBezTo>
                <a:cubicBezTo>
                  <a:pt x="10202" y="0"/>
                  <a:pt x="3333" y="21843"/>
                  <a:pt x="0" y="21843"/>
                </a:cubicBezTo>
                <a:lnTo>
                  <a:pt x="0" y="1184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29816"/>
            <a:ext cx="7211144" cy="1143000"/>
          </a:xfrm>
        </p:spPr>
        <p:txBody>
          <a:bodyPr/>
          <a:lstStyle>
            <a:lvl1pPr algn="r">
              <a:defRPr>
                <a:solidFill>
                  <a:srgbClr val="740000"/>
                </a:solidFill>
              </a:defRPr>
            </a:lvl1pPr>
          </a:lstStyle>
          <a:p>
            <a:r>
              <a:rPr lang="es-ES_tradnl" dirty="0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927373"/>
            <a:ext cx="8229600" cy="4237931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247EB9-2098-40A7-A439-97B65FA5352A}" type="datetime1">
              <a:rPr lang="es-ES_tradnl"/>
              <a:pPr>
                <a:defRPr/>
              </a:pPr>
              <a:t>13/07/2022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A31A92-196B-4367-9551-89476129A0BF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  <p:pic>
        <p:nvPicPr>
          <p:cNvPr id="7" name="6 Imagen" descr="logo9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183007" y="260649"/>
            <a:ext cx="960992" cy="1152128"/>
          </a:xfrm>
          <a:prstGeom prst="rect">
            <a:avLst/>
          </a:prstGeom>
        </p:spPr>
      </p:pic>
      <p:sp>
        <p:nvSpPr>
          <p:cNvPr id="9" name="8 Forma libre"/>
          <p:cNvSpPr/>
          <p:nvPr userDrawn="1"/>
        </p:nvSpPr>
        <p:spPr>
          <a:xfrm rot="6745953">
            <a:off x="2539143" y="2201190"/>
            <a:ext cx="4045496" cy="8703556"/>
          </a:xfrm>
          <a:custGeom>
            <a:avLst/>
            <a:gdLst>
              <a:gd name="connsiteX0" fmla="*/ 7459172 w 8836266"/>
              <a:gd name="connsiteY0" fmla="*/ 7233163 h 8384244"/>
              <a:gd name="connsiteX1" fmla="*/ 2295451 w 8836266"/>
              <a:gd name="connsiteY1" fmla="*/ 7868711 h 8384244"/>
              <a:gd name="connsiteX2" fmla="*/ 166286 w 8836266"/>
              <a:gd name="connsiteY2" fmla="*/ 3052839 h 8384244"/>
              <a:gd name="connsiteX3" fmla="*/ 4418138 w 8836266"/>
              <a:gd name="connsiteY3" fmla="*/ 0 h 8384244"/>
              <a:gd name="connsiteX4" fmla="*/ 7459172 w 8836266"/>
              <a:gd name="connsiteY4" fmla="*/ 7233163 h 8384244"/>
              <a:gd name="connsiteX0" fmla="*/ 7852389 w 7852389"/>
              <a:gd name="connsiteY0" fmla="*/ 7971974 h 9482816"/>
              <a:gd name="connsiteX1" fmla="*/ 2688668 w 7852389"/>
              <a:gd name="connsiteY1" fmla="*/ 8607522 h 9482816"/>
              <a:gd name="connsiteX2" fmla="*/ 559503 w 7852389"/>
              <a:gd name="connsiteY2" fmla="*/ 3791650 h 9482816"/>
              <a:gd name="connsiteX3" fmla="*/ 4532286 w 7852389"/>
              <a:gd name="connsiteY3" fmla="*/ 2 h 9482816"/>
              <a:gd name="connsiteX4" fmla="*/ 7852389 w 7852389"/>
              <a:gd name="connsiteY4" fmla="*/ 7971974 h 9482816"/>
              <a:gd name="connsiteX0" fmla="*/ 6969298 w 6969298"/>
              <a:gd name="connsiteY0" fmla="*/ 7971974 h 9482816"/>
              <a:gd name="connsiteX1" fmla="*/ 1805577 w 6969298"/>
              <a:gd name="connsiteY1" fmla="*/ 8607522 h 9482816"/>
              <a:gd name="connsiteX2" fmla="*/ 3372968 w 6969298"/>
              <a:gd name="connsiteY2" fmla="*/ 3221891 h 9482816"/>
              <a:gd name="connsiteX3" fmla="*/ 3649195 w 6969298"/>
              <a:gd name="connsiteY3" fmla="*/ 2 h 9482816"/>
              <a:gd name="connsiteX4" fmla="*/ 6969298 w 6969298"/>
              <a:gd name="connsiteY4" fmla="*/ 7971974 h 9482816"/>
              <a:gd name="connsiteX0" fmla="*/ 5297744 w 5297744"/>
              <a:gd name="connsiteY0" fmla="*/ 7971974 h 9225955"/>
              <a:gd name="connsiteX1" fmla="*/ 3525205 w 5297744"/>
              <a:gd name="connsiteY1" fmla="*/ 7073507 h 9225955"/>
              <a:gd name="connsiteX2" fmla="*/ 1701414 w 5297744"/>
              <a:gd name="connsiteY2" fmla="*/ 3221891 h 9225955"/>
              <a:gd name="connsiteX3" fmla="*/ 1977641 w 5297744"/>
              <a:gd name="connsiteY3" fmla="*/ 2 h 9225955"/>
              <a:gd name="connsiteX4" fmla="*/ 5297744 w 5297744"/>
              <a:gd name="connsiteY4" fmla="*/ 7971974 h 9225955"/>
              <a:gd name="connsiteX0" fmla="*/ 5297744 w 5725850"/>
              <a:gd name="connsiteY0" fmla="*/ 7971974 h 9225955"/>
              <a:gd name="connsiteX1" fmla="*/ 4041922 w 5725850"/>
              <a:gd name="connsiteY1" fmla="*/ 6314867 h 9225955"/>
              <a:gd name="connsiteX2" fmla="*/ 1701414 w 5725850"/>
              <a:gd name="connsiteY2" fmla="*/ 3221891 h 9225955"/>
              <a:gd name="connsiteX3" fmla="*/ 1977641 w 5725850"/>
              <a:gd name="connsiteY3" fmla="*/ 2 h 9225955"/>
              <a:gd name="connsiteX4" fmla="*/ 5297744 w 5725850"/>
              <a:gd name="connsiteY4" fmla="*/ 7971974 h 9225955"/>
              <a:gd name="connsiteX0" fmla="*/ 5297744 w 5725850"/>
              <a:gd name="connsiteY0" fmla="*/ 7971974 h 9225955"/>
              <a:gd name="connsiteX1" fmla="*/ 4041922 w 5725850"/>
              <a:gd name="connsiteY1" fmla="*/ 6314867 h 9225955"/>
              <a:gd name="connsiteX2" fmla="*/ 2947650 w 5725850"/>
              <a:gd name="connsiteY2" fmla="*/ 2707401 h 9225955"/>
              <a:gd name="connsiteX3" fmla="*/ 1977641 w 5725850"/>
              <a:gd name="connsiteY3" fmla="*/ 2 h 9225955"/>
              <a:gd name="connsiteX4" fmla="*/ 5297744 w 5725850"/>
              <a:gd name="connsiteY4" fmla="*/ 7971974 h 9225955"/>
              <a:gd name="connsiteX0" fmla="*/ 5297744 w 5725850"/>
              <a:gd name="connsiteY0" fmla="*/ 7971974 h 9225955"/>
              <a:gd name="connsiteX1" fmla="*/ 4041922 w 5725850"/>
              <a:gd name="connsiteY1" fmla="*/ 6314867 h 9225955"/>
              <a:gd name="connsiteX2" fmla="*/ 2610154 w 5725850"/>
              <a:gd name="connsiteY2" fmla="*/ 2846731 h 9225955"/>
              <a:gd name="connsiteX3" fmla="*/ 1977641 w 5725850"/>
              <a:gd name="connsiteY3" fmla="*/ 2 h 9225955"/>
              <a:gd name="connsiteX4" fmla="*/ 5297744 w 5725850"/>
              <a:gd name="connsiteY4" fmla="*/ 7971974 h 9225955"/>
              <a:gd name="connsiteX0" fmla="*/ 5297744 w 5725850"/>
              <a:gd name="connsiteY0" fmla="*/ 7971974 h 9225955"/>
              <a:gd name="connsiteX1" fmla="*/ 4041922 w 5725850"/>
              <a:gd name="connsiteY1" fmla="*/ 6314867 h 9225955"/>
              <a:gd name="connsiteX2" fmla="*/ 2610154 w 5725850"/>
              <a:gd name="connsiteY2" fmla="*/ 2846731 h 9225955"/>
              <a:gd name="connsiteX3" fmla="*/ 1977641 w 5725850"/>
              <a:gd name="connsiteY3" fmla="*/ 2 h 9225955"/>
              <a:gd name="connsiteX4" fmla="*/ 5297744 w 5725850"/>
              <a:gd name="connsiteY4" fmla="*/ 7971974 h 9225955"/>
              <a:gd name="connsiteX0" fmla="*/ 5297744 w 5725850"/>
              <a:gd name="connsiteY0" fmla="*/ 7971974 h 9225955"/>
              <a:gd name="connsiteX1" fmla="*/ 4041922 w 5725850"/>
              <a:gd name="connsiteY1" fmla="*/ 6314867 h 9225955"/>
              <a:gd name="connsiteX2" fmla="*/ 2610154 w 5725850"/>
              <a:gd name="connsiteY2" fmla="*/ 2846731 h 9225955"/>
              <a:gd name="connsiteX3" fmla="*/ 1977641 w 5725850"/>
              <a:gd name="connsiteY3" fmla="*/ 2 h 9225955"/>
              <a:gd name="connsiteX4" fmla="*/ 5297744 w 5725850"/>
              <a:gd name="connsiteY4" fmla="*/ 7971974 h 9225955"/>
              <a:gd name="connsiteX0" fmla="*/ 5393722 w 5821828"/>
              <a:gd name="connsiteY0" fmla="*/ 8204463 h 9458444"/>
              <a:gd name="connsiteX1" fmla="*/ 4137900 w 5821828"/>
              <a:gd name="connsiteY1" fmla="*/ 6547356 h 9458444"/>
              <a:gd name="connsiteX2" fmla="*/ 2706132 w 5821828"/>
              <a:gd name="connsiteY2" fmla="*/ 3079220 h 9458444"/>
              <a:gd name="connsiteX3" fmla="*/ 1977641 w 5821828"/>
              <a:gd name="connsiteY3" fmla="*/ 2 h 9458444"/>
              <a:gd name="connsiteX4" fmla="*/ 5393722 w 5821828"/>
              <a:gd name="connsiteY4" fmla="*/ 8204463 h 9458444"/>
              <a:gd name="connsiteX0" fmla="*/ 4494730 w 4922836"/>
              <a:gd name="connsiteY0" fmla="*/ 8204461 h 9458442"/>
              <a:gd name="connsiteX1" fmla="*/ 3238908 w 4922836"/>
              <a:gd name="connsiteY1" fmla="*/ 6547354 h 9458442"/>
              <a:gd name="connsiteX2" fmla="*/ 1807140 w 4922836"/>
              <a:gd name="connsiteY2" fmla="*/ 3079218 h 9458442"/>
              <a:gd name="connsiteX3" fmla="*/ 1078649 w 4922836"/>
              <a:gd name="connsiteY3" fmla="*/ 0 h 9458442"/>
              <a:gd name="connsiteX4" fmla="*/ 4494730 w 4922836"/>
              <a:gd name="connsiteY4" fmla="*/ 8204461 h 9458442"/>
              <a:gd name="connsiteX0" fmla="*/ 4494730 w 4922836"/>
              <a:gd name="connsiteY0" fmla="*/ 8204461 h 9458442"/>
              <a:gd name="connsiteX1" fmla="*/ 3238908 w 4922836"/>
              <a:gd name="connsiteY1" fmla="*/ 6547354 h 9458442"/>
              <a:gd name="connsiteX2" fmla="*/ 1807140 w 4922836"/>
              <a:gd name="connsiteY2" fmla="*/ 3079218 h 9458442"/>
              <a:gd name="connsiteX3" fmla="*/ 1078649 w 4922836"/>
              <a:gd name="connsiteY3" fmla="*/ 0 h 9458442"/>
              <a:gd name="connsiteX4" fmla="*/ 4494730 w 4922836"/>
              <a:gd name="connsiteY4" fmla="*/ 8204461 h 9458442"/>
              <a:gd name="connsiteX0" fmla="*/ 4494730 w 4922836"/>
              <a:gd name="connsiteY0" fmla="*/ 8204461 h 9458442"/>
              <a:gd name="connsiteX1" fmla="*/ 3238908 w 4922836"/>
              <a:gd name="connsiteY1" fmla="*/ 6547354 h 9458442"/>
              <a:gd name="connsiteX2" fmla="*/ 1807140 w 4922836"/>
              <a:gd name="connsiteY2" fmla="*/ 3079218 h 9458442"/>
              <a:gd name="connsiteX3" fmla="*/ 1078649 w 4922836"/>
              <a:gd name="connsiteY3" fmla="*/ 0 h 9458442"/>
              <a:gd name="connsiteX4" fmla="*/ 4494730 w 4922836"/>
              <a:gd name="connsiteY4" fmla="*/ 8204461 h 9458442"/>
              <a:gd name="connsiteX0" fmla="*/ 4567958 w 4922836"/>
              <a:gd name="connsiteY0" fmla="*/ 8452069 h 9706050"/>
              <a:gd name="connsiteX1" fmla="*/ 3238908 w 4922836"/>
              <a:gd name="connsiteY1" fmla="*/ 6547354 h 9706050"/>
              <a:gd name="connsiteX2" fmla="*/ 1807140 w 4922836"/>
              <a:gd name="connsiteY2" fmla="*/ 3079218 h 9706050"/>
              <a:gd name="connsiteX3" fmla="*/ 1078649 w 4922836"/>
              <a:gd name="connsiteY3" fmla="*/ 0 h 9706050"/>
              <a:gd name="connsiteX4" fmla="*/ 4567958 w 4922836"/>
              <a:gd name="connsiteY4" fmla="*/ 8452069 h 9706050"/>
              <a:gd name="connsiteX0" fmla="*/ 4567958 w 4922836"/>
              <a:gd name="connsiteY0" fmla="*/ 8452069 h 8452069"/>
              <a:gd name="connsiteX1" fmla="*/ 3238908 w 4922836"/>
              <a:gd name="connsiteY1" fmla="*/ 6547354 h 8452069"/>
              <a:gd name="connsiteX2" fmla="*/ 1807140 w 4922836"/>
              <a:gd name="connsiteY2" fmla="*/ 3079218 h 8452069"/>
              <a:gd name="connsiteX3" fmla="*/ 1078649 w 4922836"/>
              <a:gd name="connsiteY3" fmla="*/ 0 h 8452069"/>
              <a:gd name="connsiteX4" fmla="*/ 4567958 w 4922836"/>
              <a:gd name="connsiteY4" fmla="*/ 8452069 h 8452069"/>
              <a:gd name="connsiteX0" fmla="*/ 4567958 w 4922836"/>
              <a:gd name="connsiteY0" fmla="*/ 8452069 h 8452069"/>
              <a:gd name="connsiteX1" fmla="*/ 3238908 w 4922836"/>
              <a:gd name="connsiteY1" fmla="*/ 6547354 h 8452069"/>
              <a:gd name="connsiteX2" fmla="*/ 1807140 w 4922836"/>
              <a:gd name="connsiteY2" fmla="*/ 3079218 h 8452069"/>
              <a:gd name="connsiteX3" fmla="*/ 1078649 w 4922836"/>
              <a:gd name="connsiteY3" fmla="*/ 0 h 8452069"/>
              <a:gd name="connsiteX4" fmla="*/ 4567958 w 4922836"/>
              <a:gd name="connsiteY4" fmla="*/ 8452069 h 8452069"/>
              <a:gd name="connsiteX0" fmla="*/ 4567958 w 4773724"/>
              <a:gd name="connsiteY0" fmla="*/ 8452069 h 8452069"/>
              <a:gd name="connsiteX1" fmla="*/ 3089796 w 4773724"/>
              <a:gd name="connsiteY1" fmla="*/ 6686815 h 8452069"/>
              <a:gd name="connsiteX2" fmla="*/ 1807140 w 4773724"/>
              <a:gd name="connsiteY2" fmla="*/ 3079218 h 8452069"/>
              <a:gd name="connsiteX3" fmla="*/ 1078649 w 4773724"/>
              <a:gd name="connsiteY3" fmla="*/ 0 h 8452069"/>
              <a:gd name="connsiteX4" fmla="*/ 4567958 w 4773724"/>
              <a:gd name="connsiteY4" fmla="*/ 8452069 h 8452069"/>
              <a:gd name="connsiteX0" fmla="*/ 4567958 w 4567958"/>
              <a:gd name="connsiteY0" fmla="*/ 8452069 h 8452069"/>
              <a:gd name="connsiteX1" fmla="*/ 1607859 w 4567958"/>
              <a:gd name="connsiteY1" fmla="*/ 6871204 h 8452069"/>
              <a:gd name="connsiteX2" fmla="*/ 1807140 w 4567958"/>
              <a:gd name="connsiteY2" fmla="*/ 3079218 h 8452069"/>
              <a:gd name="connsiteX3" fmla="*/ 1078649 w 4567958"/>
              <a:gd name="connsiteY3" fmla="*/ 0 h 8452069"/>
              <a:gd name="connsiteX4" fmla="*/ 4567958 w 4567958"/>
              <a:gd name="connsiteY4" fmla="*/ 8452069 h 8452069"/>
              <a:gd name="connsiteX0" fmla="*/ 4567958 w 4567958"/>
              <a:gd name="connsiteY0" fmla="*/ 8452069 h 8781891"/>
              <a:gd name="connsiteX1" fmla="*/ 1607859 w 4567958"/>
              <a:gd name="connsiteY1" fmla="*/ 6871204 h 8781891"/>
              <a:gd name="connsiteX2" fmla="*/ 1807140 w 4567958"/>
              <a:gd name="connsiteY2" fmla="*/ 3079218 h 8781891"/>
              <a:gd name="connsiteX3" fmla="*/ 1078649 w 4567958"/>
              <a:gd name="connsiteY3" fmla="*/ 0 h 8781891"/>
              <a:gd name="connsiteX4" fmla="*/ 4567958 w 4567958"/>
              <a:gd name="connsiteY4" fmla="*/ 8452069 h 8781891"/>
              <a:gd name="connsiteX0" fmla="*/ 4567958 w 4567958"/>
              <a:gd name="connsiteY0" fmla="*/ 8452069 h 8781891"/>
              <a:gd name="connsiteX1" fmla="*/ 1607859 w 4567958"/>
              <a:gd name="connsiteY1" fmla="*/ 6871204 h 8781891"/>
              <a:gd name="connsiteX2" fmla="*/ 1807140 w 4567958"/>
              <a:gd name="connsiteY2" fmla="*/ 3079218 h 8781891"/>
              <a:gd name="connsiteX3" fmla="*/ 1078649 w 4567958"/>
              <a:gd name="connsiteY3" fmla="*/ 0 h 8781891"/>
              <a:gd name="connsiteX4" fmla="*/ 4567958 w 4567958"/>
              <a:gd name="connsiteY4" fmla="*/ 8452069 h 8781891"/>
              <a:gd name="connsiteX0" fmla="*/ 4567958 w 4567958"/>
              <a:gd name="connsiteY0" fmla="*/ 8452069 h 8452069"/>
              <a:gd name="connsiteX1" fmla="*/ 2939041 w 4567958"/>
              <a:gd name="connsiteY1" fmla="*/ 6321646 h 8452069"/>
              <a:gd name="connsiteX2" fmla="*/ 1807140 w 4567958"/>
              <a:gd name="connsiteY2" fmla="*/ 3079218 h 8452069"/>
              <a:gd name="connsiteX3" fmla="*/ 1078649 w 4567958"/>
              <a:gd name="connsiteY3" fmla="*/ 0 h 8452069"/>
              <a:gd name="connsiteX4" fmla="*/ 4567958 w 4567958"/>
              <a:gd name="connsiteY4" fmla="*/ 8452069 h 8452069"/>
              <a:gd name="connsiteX0" fmla="*/ 4567958 w 4567958"/>
              <a:gd name="connsiteY0" fmla="*/ 8452069 h 8452069"/>
              <a:gd name="connsiteX1" fmla="*/ 2939041 w 4567958"/>
              <a:gd name="connsiteY1" fmla="*/ 6321646 h 8452069"/>
              <a:gd name="connsiteX2" fmla="*/ 1807140 w 4567958"/>
              <a:gd name="connsiteY2" fmla="*/ 3079218 h 8452069"/>
              <a:gd name="connsiteX3" fmla="*/ 1078649 w 4567958"/>
              <a:gd name="connsiteY3" fmla="*/ 0 h 8452069"/>
              <a:gd name="connsiteX4" fmla="*/ 4567958 w 4567958"/>
              <a:gd name="connsiteY4" fmla="*/ 8452069 h 8452069"/>
              <a:gd name="connsiteX0" fmla="*/ 4567958 w 4567958"/>
              <a:gd name="connsiteY0" fmla="*/ 8452069 h 8452069"/>
              <a:gd name="connsiteX1" fmla="*/ 2939041 w 4567958"/>
              <a:gd name="connsiteY1" fmla="*/ 6321646 h 8452069"/>
              <a:gd name="connsiteX2" fmla="*/ 964959 w 4567958"/>
              <a:gd name="connsiteY2" fmla="*/ 3426900 h 8452069"/>
              <a:gd name="connsiteX3" fmla="*/ 1078649 w 4567958"/>
              <a:gd name="connsiteY3" fmla="*/ 0 h 8452069"/>
              <a:gd name="connsiteX4" fmla="*/ 4567958 w 4567958"/>
              <a:gd name="connsiteY4" fmla="*/ 8452069 h 8452069"/>
              <a:gd name="connsiteX0" fmla="*/ 4740499 w 4740499"/>
              <a:gd name="connsiteY0" fmla="*/ 8452069 h 8452069"/>
              <a:gd name="connsiteX1" fmla="*/ 3111582 w 4740499"/>
              <a:gd name="connsiteY1" fmla="*/ 6321646 h 8452069"/>
              <a:gd name="connsiteX2" fmla="*/ 1137500 w 4740499"/>
              <a:gd name="connsiteY2" fmla="*/ 3426900 h 8452069"/>
              <a:gd name="connsiteX3" fmla="*/ 1251190 w 4740499"/>
              <a:gd name="connsiteY3" fmla="*/ 0 h 8452069"/>
              <a:gd name="connsiteX4" fmla="*/ 4740499 w 4740499"/>
              <a:gd name="connsiteY4" fmla="*/ 8452069 h 8452069"/>
              <a:gd name="connsiteX0" fmla="*/ 4740499 w 4740499"/>
              <a:gd name="connsiteY0" fmla="*/ 8452069 h 8452069"/>
              <a:gd name="connsiteX1" fmla="*/ 3111582 w 4740499"/>
              <a:gd name="connsiteY1" fmla="*/ 6321646 h 8452069"/>
              <a:gd name="connsiteX2" fmla="*/ 1137500 w 4740499"/>
              <a:gd name="connsiteY2" fmla="*/ 3426900 h 8452069"/>
              <a:gd name="connsiteX3" fmla="*/ 1251190 w 4740499"/>
              <a:gd name="connsiteY3" fmla="*/ 0 h 8452069"/>
              <a:gd name="connsiteX4" fmla="*/ 4740499 w 4740499"/>
              <a:gd name="connsiteY4" fmla="*/ 8452069 h 8452069"/>
              <a:gd name="connsiteX0" fmla="*/ 4740499 w 4740499"/>
              <a:gd name="connsiteY0" fmla="*/ 8452069 h 8452069"/>
              <a:gd name="connsiteX1" fmla="*/ 3111582 w 4740499"/>
              <a:gd name="connsiteY1" fmla="*/ 6321646 h 8452069"/>
              <a:gd name="connsiteX2" fmla="*/ 1137500 w 4740499"/>
              <a:gd name="connsiteY2" fmla="*/ 3426900 h 8452069"/>
              <a:gd name="connsiteX3" fmla="*/ 1251190 w 4740499"/>
              <a:gd name="connsiteY3" fmla="*/ 0 h 8452069"/>
              <a:gd name="connsiteX4" fmla="*/ 4740499 w 4740499"/>
              <a:gd name="connsiteY4" fmla="*/ 8452069 h 8452069"/>
              <a:gd name="connsiteX0" fmla="*/ 4740499 w 4740499"/>
              <a:gd name="connsiteY0" fmla="*/ 8452069 h 8452069"/>
              <a:gd name="connsiteX1" fmla="*/ 3111582 w 4740499"/>
              <a:gd name="connsiteY1" fmla="*/ 6321646 h 8452069"/>
              <a:gd name="connsiteX2" fmla="*/ 1137500 w 4740499"/>
              <a:gd name="connsiteY2" fmla="*/ 3426900 h 8452069"/>
              <a:gd name="connsiteX3" fmla="*/ 1251190 w 4740499"/>
              <a:gd name="connsiteY3" fmla="*/ 0 h 8452069"/>
              <a:gd name="connsiteX4" fmla="*/ 4740499 w 4740499"/>
              <a:gd name="connsiteY4" fmla="*/ 8452069 h 8452069"/>
              <a:gd name="connsiteX0" fmla="*/ 4567958 w 4567958"/>
              <a:gd name="connsiteY0" fmla="*/ 8452069 h 8452069"/>
              <a:gd name="connsiteX1" fmla="*/ 2939041 w 4567958"/>
              <a:gd name="connsiteY1" fmla="*/ 6321646 h 8452069"/>
              <a:gd name="connsiteX2" fmla="*/ 1807139 w 4567958"/>
              <a:gd name="connsiteY2" fmla="*/ 3079217 h 8452069"/>
              <a:gd name="connsiteX3" fmla="*/ 1078649 w 4567958"/>
              <a:gd name="connsiteY3" fmla="*/ 0 h 8452069"/>
              <a:gd name="connsiteX4" fmla="*/ 4567958 w 4567958"/>
              <a:gd name="connsiteY4" fmla="*/ 8452069 h 8452069"/>
              <a:gd name="connsiteX0" fmla="*/ 4567958 w 4567958"/>
              <a:gd name="connsiteY0" fmla="*/ 8452069 h 8452069"/>
              <a:gd name="connsiteX1" fmla="*/ 3115631 w 4567958"/>
              <a:gd name="connsiteY1" fmla="*/ 6248743 h 8452069"/>
              <a:gd name="connsiteX2" fmla="*/ 1807139 w 4567958"/>
              <a:gd name="connsiteY2" fmla="*/ 3079217 h 8452069"/>
              <a:gd name="connsiteX3" fmla="*/ 1078649 w 4567958"/>
              <a:gd name="connsiteY3" fmla="*/ 0 h 8452069"/>
              <a:gd name="connsiteX4" fmla="*/ 4567958 w 4567958"/>
              <a:gd name="connsiteY4" fmla="*/ 8452069 h 8452069"/>
              <a:gd name="connsiteX0" fmla="*/ 4567958 w 4859340"/>
              <a:gd name="connsiteY0" fmla="*/ 8452069 h 9211526"/>
              <a:gd name="connsiteX1" fmla="*/ 3115631 w 4859340"/>
              <a:gd name="connsiteY1" fmla="*/ 6248743 h 9211526"/>
              <a:gd name="connsiteX2" fmla="*/ 1807139 w 4859340"/>
              <a:gd name="connsiteY2" fmla="*/ 3079217 h 9211526"/>
              <a:gd name="connsiteX3" fmla="*/ 1078649 w 4859340"/>
              <a:gd name="connsiteY3" fmla="*/ 0 h 9211526"/>
              <a:gd name="connsiteX4" fmla="*/ 4567958 w 4859340"/>
              <a:gd name="connsiteY4" fmla="*/ 8452069 h 9211526"/>
              <a:gd name="connsiteX0" fmla="*/ 4567958 w 4859340"/>
              <a:gd name="connsiteY0" fmla="*/ 8452069 h 9211526"/>
              <a:gd name="connsiteX1" fmla="*/ 3115631 w 4859340"/>
              <a:gd name="connsiteY1" fmla="*/ 6248743 h 9211526"/>
              <a:gd name="connsiteX2" fmla="*/ 1807139 w 4859340"/>
              <a:gd name="connsiteY2" fmla="*/ 3079217 h 9211526"/>
              <a:gd name="connsiteX3" fmla="*/ 1078649 w 4859340"/>
              <a:gd name="connsiteY3" fmla="*/ 0 h 9211526"/>
              <a:gd name="connsiteX4" fmla="*/ 4567958 w 4859340"/>
              <a:gd name="connsiteY4" fmla="*/ 8452069 h 9211526"/>
              <a:gd name="connsiteX0" fmla="*/ 4567958 w 4567958"/>
              <a:gd name="connsiteY0" fmla="*/ 8452069 h 8754129"/>
              <a:gd name="connsiteX1" fmla="*/ 3115631 w 4567958"/>
              <a:gd name="connsiteY1" fmla="*/ 6248743 h 8754129"/>
              <a:gd name="connsiteX2" fmla="*/ 1807139 w 4567958"/>
              <a:gd name="connsiteY2" fmla="*/ 3079217 h 8754129"/>
              <a:gd name="connsiteX3" fmla="*/ 1078649 w 4567958"/>
              <a:gd name="connsiteY3" fmla="*/ 0 h 8754129"/>
              <a:gd name="connsiteX4" fmla="*/ 4567958 w 4567958"/>
              <a:gd name="connsiteY4" fmla="*/ 8452069 h 8754129"/>
              <a:gd name="connsiteX0" fmla="*/ 4567958 w 4567958"/>
              <a:gd name="connsiteY0" fmla="*/ 8452069 h 8754129"/>
              <a:gd name="connsiteX1" fmla="*/ 3115631 w 4567958"/>
              <a:gd name="connsiteY1" fmla="*/ 6248743 h 8754129"/>
              <a:gd name="connsiteX2" fmla="*/ 1807139 w 4567958"/>
              <a:gd name="connsiteY2" fmla="*/ 3079217 h 8754129"/>
              <a:gd name="connsiteX3" fmla="*/ 1078649 w 4567958"/>
              <a:gd name="connsiteY3" fmla="*/ 0 h 8754129"/>
              <a:gd name="connsiteX4" fmla="*/ 4567958 w 4567958"/>
              <a:gd name="connsiteY4" fmla="*/ 8452069 h 8754129"/>
              <a:gd name="connsiteX0" fmla="*/ 4567958 w 4567958"/>
              <a:gd name="connsiteY0" fmla="*/ 8452069 h 8954518"/>
              <a:gd name="connsiteX1" fmla="*/ 3115631 w 4567958"/>
              <a:gd name="connsiteY1" fmla="*/ 6248743 h 8954518"/>
              <a:gd name="connsiteX2" fmla="*/ 1807139 w 4567958"/>
              <a:gd name="connsiteY2" fmla="*/ 3079217 h 8954518"/>
              <a:gd name="connsiteX3" fmla="*/ 1078649 w 4567958"/>
              <a:gd name="connsiteY3" fmla="*/ 0 h 8954518"/>
              <a:gd name="connsiteX4" fmla="*/ 4567958 w 4567958"/>
              <a:gd name="connsiteY4" fmla="*/ 8452069 h 8954518"/>
              <a:gd name="connsiteX0" fmla="*/ 4567958 w 4567958"/>
              <a:gd name="connsiteY0" fmla="*/ 8452069 h 8954518"/>
              <a:gd name="connsiteX1" fmla="*/ 3115631 w 4567958"/>
              <a:gd name="connsiteY1" fmla="*/ 6248743 h 8954518"/>
              <a:gd name="connsiteX2" fmla="*/ 1807139 w 4567958"/>
              <a:gd name="connsiteY2" fmla="*/ 3079217 h 8954518"/>
              <a:gd name="connsiteX3" fmla="*/ 1078649 w 4567958"/>
              <a:gd name="connsiteY3" fmla="*/ 0 h 8954518"/>
              <a:gd name="connsiteX4" fmla="*/ 4567958 w 4567958"/>
              <a:gd name="connsiteY4" fmla="*/ 8452069 h 8954518"/>
              <a:gd name="connsiteX0" fmla="*/ 4567958 w 4567958"/>
              <a:gd name="connsiteY0" fmla="*/ 8452069 h 8703556"/>
              <a:gd name="connsiteX1" fmla="*/ 3115631 w 4567958"/>
              <a:gd name="connsiteY1" fmla="*/ 6248743 h 8703556"/>
              <a:gd name="connsiteX2" fmla="*/ 1807139 w 4567958"/>
              <a:gd name="connsiteY2" fmla="*/ 3079217 h 8703556"/>
              <a:gd name="connsiteX3" fmla="*/ 1078649 w 4567958"/>
              <a:gd name="connsiteY3" fmla="*/ 0 h 8703556"/>
              <a:gd name="connsiteX4" fmla="*/ 4567958 w 4567958"/>
              <a:gd name="connsiteY4" fmla="*/ 8452069 h 8703556"/>
              <a:gd name="connsiteX0" fmla="*/ 3898319 w 3898319"/>
              <a:gd name="connsiteY0" fmla="*/ 8452069 h 8703556"/>
              <a:gd name="connsiteX1" fmla="*/ 2445992 w 3898319"/>
              <a:gd name="connsiteY1" fmla="*/ 6248743 h 8703556"/>
              <a:gd name="connsiteX2" fmla="*/ 1137500 w 3898319"/>
              <a:gd name="connsiteY2" fmla="*/ 3079217 h 8703556"/>
              <a:gd name="connsiteX3" fmla="*/ 409010 w 3898319"/>
              <a:gd name="connsiteY3" fmla="*/ 0 h 8703556"/>
              <a:gd name="connsiteX4" fmla="*/ 3898319 w 3898319"/>
              <a:gd name="connsiteY4" fmla="*/ 8452069 h 8703556"/>
              <a:gd name="connsiteX0" fmla="*/ 4045496 w 4045496"/>
              <a:gd name="connsiteY0" fmla="*/ 8452069 h 8703556"/>
              <a:gd name="connsiteX1" fmla="*/ 2593169 w 4045496"/>
              <a:gd name="connsiteY1" fmla="*/ 6248743 h 8703556"/>
              <a:gd name="connsiteX2" fmla="*/ 1284677 w 4045496"/>
              <a:gd name="connsiteY2" fmla="*/ 3079217 h 8703556"/>
              <a:gd name="connsiteX3" fmla="*/ 556187 w 4045496"/>
              <a:gd name="connsiteY3" fmla="*/ 0 h 8703556"/>
              <a:gd name="connsiteX4" fmla="*/ 4045496 w 4045496"/>
              <a:gd name="connsiteY4" fmla="*/ 8452069 h 8703556"/>
              <a:gd name="connsiteX0" fmla="*/ 4045496 w 4045496"/>
              <a:gd name="connsiteY0" fmla="*/ 8452069 h 8703556"/>
              <a:gd name="connsiteX1" fmla="*/ 2416578 w 4045496"/>
              <a:gd name="connsiteY1" fmla="*/ 6321646 h 8703556"/>
              <a:gd name="connsiteX2" fmla="*/ 1284677 w 4045496"/>
              <a:gd name="connsiteY2" fmla="*/ 3079217 h 8703556"/>
              <a:gd name="connsiteX3" fmla="*/ 556187 w 4045496"/>
              <a:gd name="connsiteY3" fmla="*/ 0 h 8703556"/>
              <a:gd name="connsiteX4" fmla="*/ 4045496 w 4045496"/>
              <a:gd name="connsiteY4" fmla="*/ 8452069 h 8703556"/>
              <a:gd name="connsiteX0" fmla="*/ 4045496 w 4045496"/>
              <a:gd name="connsiteY0" fmla="*/ 8452069 h 8703556"/>
              <a:gd name="connsiteX1" fmla="*/ 2416578 w 4045496"/>
              <a:gd name="connsiteY1" fmla="*/ 6321646 h 8703556"/>
              <a:gd name="connsiteX2" fmla="*/ 1440883 w 4045496"/>
              <a:gd name="connsiteY2" fmla="*/ 3014731 h 8703556"/>
              <a:gd name="connsiteX3" fmla="*/ 556187 w 4045496"/>
              <a:gd name="connsiteY3" fmla="*/ 0 h 8703556"/>
              <a:gd name="connsiteX4" fmla="*/ 4045496 w 4045496"/>
              <a:gd name="connsiteY4" fmla="*/ 8452069 h 8703556"/>
              <a:gd name="connsiteX0" fmla="*/ 4045496 w 4045496"/>
              <a:gd name="connsiteY0" fmla="*/ 8452069 h 8703556"/>
              <a:gd name="connsiteX1" fmla="*/ 2593168 w 4045496"/>
              <a:gd name="connsiteY1" fmla="*/ 6248744 h 8703556"/>
              <a:gd name="connsiteX2" fmla="*/ 1440883 w 4045496"/>
              <a:gd name="connsiteY2" fmla="*/ 3014731 h 8703556"/>
              <a:gd name="connsiteX3" fmla="*/ 556187 w 4045496"/>
              <a:gd name="connsiteY3" fmla="*/ 0 h 8703556"/>
              <a:gd name="connsiteX4" fmla="*/ 4045496 w 4045496"/>
              <a:gd name="connsiteY4" fmla="*/ 8452069 h 8703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45496" h="8703556">
                <a:moveTo>
                  <a:pt x="4045496" y="8452069"/>
                </a:moveTo>
                <a:cubicBezTo>
                  <a:pt x="3526141" y="8703556"/>
                  <a:pt x="3360054" y="8145197"/>
                  <a:pt x="2593168" y="6248744"/>
                </a:cubicBezTo>
                <a:cubicBezTo>
                  <a:pt x="1928348" y="4664064"/>
                  <a:pt x="2230044" y="4855075"/>
                  <a:pt x="1440883" y="3014731"/>
                </a:cubicBezTo>
                <a:cubicBezTo>
                  <a:pt x="303383" y="280982"/>
                  <a:pt x="0" y="185319"/>
                  <a:pt x="556187" y="0"/>
                </a:cubicBezTo>
                <a:lnTo>
                  <a:pt x="4045496" y="8452069"/>
                </a:lnTo>
                <a:close/>
              </a:path>
            </a:pathLst>
          </a:custGeom>
          <a:solidFill>
            <a:srgbClr val="74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1" name="10 Forma libre"/>
          <p:cNvSpPr/>
          <p:nvPr userDrawn="1"/>
        </p:nvSpPr>
        <p:spPr>
          <a:xfrm rot="5400000">
            <a:off x="3724517" y="-3706795"/>
            <a:ext cx="1237740" cy="8686825"/>
          </a:xfrm>
          <a:custGeom>
            <a:avLst/>
            <a:gdLst>
              <a:gd name="connsiteX0" fmla="*/ 0 w 1383284"/>
              <a:gd name="connsiteY0" fmla="*/ 0 h 7596336"/>
              <a:gd name="connsiteX1" fmla="*/ 691642 w 1383284"/>
              <a:gd name="connsiteY1" fmla="*/ 0 h 7596336"/>
              <a:gd name="connsiteX2" fmla="*/ 1379489 w 1383284"/>
              <a:gd name="connsiteY2" fmla="*/ 3401038 h 7596336"/>
              <a:gd name="connsiteX3" fmla="*/ 1379489 w 1383284"/>
              <a:gd name="connsiteY3" fmla="*/ 4195300 h 7596336"/>
              <a:gd name="connsiteX4" fmla="*/ 691629 w 1383284"/>
              <a:gd name="connsiteY4" fmla="*/ 7596335 h 7596336"/>
              <a:gd name="connsiteX5" fmla="*/ 0 w 1383284"/>
              <a:gd name="connsiteY5" fmla="*/ 7596336 h 7596336"/>
              <a:gd name="connsiteX6" fmla="*/ 0 w 1383284"/>
              <a:gd name="connsiteY6" fmla="*/ 0 h 7596336"/>
              <a:gd name="connsiteX0" fmla="*/ 0 w 1384544"/>
              <a:gd name="connsiteY0" fmla="*/ 0 h 7596360"/>
              <a:gd name="connsiteX1" fmla="*/ 612068 w 1384544"/>
              <a:gd name="connsiteY1" fmla="*/ 0 h 7596360"/>
              <a:gd name="connsiteX2" fmla="*/ 1379489 w 1384544"/>
              <a:gd name="connsiteY2" fmla="*/ 3401038 h 7596360"/>
              <a:gd name="connsiteX3" fmla="*/ 1379489 w 1384544"/>
              <a:gd name="connsiteY3" fmla="*/ 4195300 h 7596360"/>
              <a:gd name="connsiteX4" fmla="*/ 691629 w 1384544"/>
              <a:gd name="connsiteY4" fmla="*/ 7596335 h 7596360"/>
              <a:gd name="connsiteX5" fmla="*/ 0 w 1384544"/>
              <a:gd name="connsiteY5" fmla="*/ 7596336 h 7596360"/>
              <a:gd name="connsiteX6" fmla="*/ 0 w 1384544"/>
              <a:gd name="connsiteY6" fmla="*/ 0 h 7596360"/>
              <a:gd name="connsiteX0" fmla="*/ 0 w 1384544"/>
              <a:gd name="connsiteY0" fmla="*/ 0 h 8244432"/>
              <a:gd name="connsiteX1" fmla="*/ 612068 w 1384544"/>
              <a:gd name="connsiteY1" fmla="*/ 648072 h 8244432"/>
              <a:gd name="connsiteX2" fmla="*/ 1379489 w 1384544"/>
              <a:gd name="connsiteY2" fmla="*/ 4049110 h 8244432"/>
              <a:gd name="connsiteX3" fmla="*/ 1379489 w 1384544"/>
              <a:gd name="connsiteY3" fmla="*/ 4843372 h 8244432"/>
              <a:gd name="connsiteX4" fmla="*/ 691629 w 1384544"/>
              <a:gd name="connsiteY4" fmla="*/ 8244407 h 8244432"/>
              <a:gd name="connsiteX5" fmla="*/ 0 w 1384544"/>
              <a:gd name="connsiteY5" fmla="*/ 8244408 h 8244432"/>
              <a:gd name="connsiteX6" fmla="*/ 0 w 1384544"/>
              <a:gd name="connsiteY6" fmla="*/ 0 h 8244432"/>
              <a:gd name="connsiteX0" fmla="*/ 0 w 1384544"/>
              <a:gd name="connsiteY0" fmla="*/ 0 h 8686824"/>
              <a:gd name="connsiteX1" fmla="*/ 612068 w 1384544"/>
              <a:gd name="connsiteY1" fmla="*/ 1090464 h 8686824"/>
              <a:gd name="connsiteX2" fmla="*/ 1379489 w 1384544"/>
              <a:gd name="connsiteY2" fmla="*/ 4491502 h 8686824"/>
              <a:gd name="connsiteX3" fmla="*/ 1379489 w 1384544"/>
              <a:gd name="connsiteY3" fmla="*/ 5285764 h 8686824"/>
              <a:gd name="connsiteX4" fmla="*/ 691629 w 1384544"/>
              <a:gd name="connsiteY4" fmla="*/ 8686799 h 8686824"/>
              <a:gd name="connsiteX5" fmla="*/ 0 w 1384544"/>
              <a:gd name="connsiteY5" fmla="*/ 8686800 h 8686824"/>
              <a:gd name="connsiteX6" fmla="*/ 0 w 1384544"/>
              <a:gd name="connsiteY6" fmla="*/ 0 h 8686824"/>
              <a:gd name="connsiteX0" fmla="*/ 0 w 1384544"/>
              <a:gd name="connsiteY0" fmla="*/ 0 h 8686824"/>
              <a:gd name="connsiteX1" fmla="*/ 612068 w 1384544"/>
              <a:gd name="connsiteY1" fmla="*/ 1090464 h 8686824"/>
              <a:gd name="connsiteX2" fmla="*/ 1379489 w 1384544"/>
              <a:gd name="connsiteY2" fmla="*/ 4491502 h 8686824"/>
              <a:gd name="connsiteX3" fmla="*/ 1379489 w 1384544"/>
              <a:gd name="connsiteY3" fmla="*/ 5285764 h 8686824"/>
              <a:gd name="connsiteX4" fmla="*/ 691629 w 1384544"/>
              <a:gd name="connsiteY4" fmla="*/ 8686799 h 8686824"/>
              <a:gd name="connsiteX5" fmla="*/ 0 w 1384544"/>
              <a:gd name="connsiteY5" fmla="*/ 8686800 h 8686824"/>
              <a:gd name="connsiteX6" fmla="*/ 0 w 1384544"/>
              <a:gd name="connsiteY6" fmla="*/ 0 h 8686824"/>
              <a:gd name="connsiteX0" fmla="*/ 0 w 1384544"/>
              <a:gd name="connsiteY0" fmla="*/ 0 h 8686824"/>
              <a:gd name="connsiteX1" fmla="*/ 612068 w 1384544"/>
              <a:gd name="connsiteY1" fmla="*/ 1090464 h 8686824"/>
              <a:gd name="connsiteX2" fmla="*/ 1379489 w 1384544"/>
              <a:gd name="connsiteY2" fmla="*/ 4491502 h 8686824"/>
              <a:gd name="connsiteX3" fmla="*/ 1379489 w 1384544"/>
              <a:gd name="connsiteY3" fmla="*/ 5285764 h 8686824"/>
              <a:gd name="connsiteX4" fmla="*/ 691629 w 1384544"/>
              <a:gd name="connsiteY4" fmla="*/ 8686799 h 8686824"/>
              <a:gd name="connsiteX5" fmla="*/ 0 w 1384544"/>
              <a:gd name="connsiteY5" fmla="*/ 8686800 h 8686824"/>
              <a:gd name="connsiteX6" fmla="*/ 0 w 1384544"/>
              <a:gd name="connsiteY6" fmla="*/ 0 h 8686824"/>
              <a:gd name="connsiteX0" fmla="*/ 0 w 1738536"/>
              <a:gd name="connsiteY0" fmla="*/ 0 h 8686800"/>
              <a:gd name="connsiteX1" fmla="*/ 612068 w 1738536"/>
              <a:gd name="connsiteY1" fmla="*/ 1090464 h 8686800"/>
              <a:gd name="connsiteX2" fmla="*/ 1379489 w 1738536"/>
              <a:gd name="connsiteY2" fmla="*/ 4491502 h 8686800"/>
              <a:gd name="connsiteX3" fmla="*/ 1379489 w 1738536"/>
              <a:gd name="connsiteY3" fmla="*/ 5285764 h 8686800"/>
              <a:gd name="connsiteX4" fmla="*/ 1384546 w 1738536"/>
              <a:gd name="connsiteY4" fmla="*/ 8666436 h 8686800"/>
              <a:gd name="connsiteX5" fmla="*/ 0 w 1738536"/>
              <a:gd name="connsiteY5" fmla="*/ 8686800 h 8686800"/>
              <a:gd name="connsiteX6" fmla="*/ 0 w 1738536"/>
              <a:gd name="connsiteY6" fmla="*/ 0 h 8686800"/>
              <a:gd name="connsiteX0" fmla="*/ 0 w 2092528"/>
              <a:gd name="connsiteY0" fmla="*/ 0 h 8686825"/>
              <a:gd name="connsiteX1" fmla="*/ 612068 w 2092528"/>
              <a:gd name="connsiteY1" fmla="*/ 1090464 h 8686825"/>
              <a:gd name="connsiteX2" fmla="*/ 1379489 w 2092528"/>
              <a:gd name="connsiteY2" fmla="*/ 4491502 h 8686825"/>
              <a:gd name="connsiteX3" fmla="*/ 1379489 w 2092528"/>
              <a:gd name="connsiteY3" fmla="*/ 5285764 h 8686825"/>
              <a:gd name="connsiteX4" fmla="*/ 1738538 w 2092528"/>
              <a:gd name="connsiteY4" fmla="*/ 8686800 h 8686825"/>
              <a:gd name="connsiteX5" fmla="*/ 0 w 2092528"/>
              <a:gd name="connsiteY5" fmla="*/ 8686800 h 8686825"/>
              <a:gd name="connsiteX6" fmla="*/ 0 w 2092528"/>
              <a:gd name="connsiteY6" fmla="*/ 0 h 8686825"/>
              <a:gd name="connsiteX0" fmla="*/ 0 w 2092530"/>
              <a:gd name="connsiteY0" fmla="*/ 0 h 8686825"/>
              <a:gd name="connsiteX1" fmla="*/ 612068 w 2092530"/>
              <a:gd name="connsiteY1" fmla="*/ 1090464 h 8686825"/>
              <a:gd name="connsiteX2" fmla="*/ 1379489 w 2092530"/>
              <a:gd name="connsiteY2" fmla="*/ 4491502 h 8686825"/>
              <a:gd name="connsiteX3" fmla="*/ 1034769 w 2092530"/>
              <a:gd name="connsiteY3" fmla="*/ 5338936 h 8686825"/>
              <a:gd name="connsiteX4" fmla="*/ 1738538 w 2092530"/>
              <a:gd name="connsiteY4" fmla="*/ 8686800 h 8686825"/>
              <a:gd name="connsiteX5" fmla="*/ 0 w 2092530"/>
              <a:gd name="connsiteY5" fmla="*/ 8686800 h 8686825"/>
              <a:gd name="connsiteX6" fmla="*/ 0 w 2092530"/>
              <a:gd name="connsiteY6" fmla="*/ 0 h 8686825"/>
              <a:gd name="connsiteX0" fmla="*/ 0 w 2092528"/>
              <a:gd name="connsiteY0" fmla="*/ 0 h 8686825"/>
              <a:gd name="connsiteX1" fmla="*/ 612068 w 2092528"/>
              <a:gd name="connsiteY1" fmla="*/ 1090464 h 8686825"/>
              <a:gd name="connsiteX2" fmla="*/ 1034765 w 2092528"/>
              <a:gd name="connsiteY2" fmla="*/ 4474839 h 8686825"/>
              <a:gd name="connsiteX3" fmla="*/ 1034769 w 2092528"/>
              <a:gd name="connsiteY3" fmla="*/ 5338936 h 8686825"/>
              <a:gd name="connsiteX4" fmla="*/ 1738538 w 2092528"/>
              <a:gd name="connsiteY4" fmla="*/ 8686800 h 8686825"/>
              <a:gd name="connsiteX5" fmla="*/ 0 w 2092528"/>
              <a:gd name="connsiteY5" fmla="*/ 8686800 h 8686825"/>
              <a:gd name="connsiteX6" fmla="*/ 0 w 2092528"/>
              <a:gd name="connsiteY6" fmla="*/ 0 h 8686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92528" h="8686825">
                <a:moveTo>
                  <a:pt x="0" y="0"/>
                </a:moveTo>
                <a:lnTo>
                  <a:pt x="612068" y="1090464"/>
                </a:lnTo>
                <a:cubicBezTo>
                  <a:pt x="872430" y="1603624"/>
                  <a:pt x="997752" y="2541574"/>
                  <a:pt x="1034765" y="4474839"/>
                </a:cubicBezTo>
                <a:cubicBezTo>
                  <a:pt x="1039820" y="4738865"/>
                  <a:pt x="1039824" y="5074910"/>
                  <a:pt x="1034769" y="5338936"/>
                </a:cubicBezTo>
                <a:cubicBezTo>
                  <a:pt x="997756" y="7272228"/>
                  <a:pt x="2092529" y="8686825"/>
                  <a:pt x="1738538" y="8686800"/>
                </a:cubicBezTo>
                <a:lnTo>
                  <a:pt x="0" y="86868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0" name="9 Retraso"/>
          <p:cNvSpPr/>
          <p:nvPr userDrawn="1"/>
        </p:nvSpPr>
        <p:spPr>
          <a:xfrm rot="5400000">
            <a:off x="4430887" y="-4392774"/>
            <a:ext cx="302589" cy="9123635"/>
          </a:xfrm>
          <a:prstGeom prst="flowChartDelay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3" name="12 CuadroTexto"/>
          <p:cNvSpPr txBox="1"/>
          <p:nvPr userDrawn="1"/>
        </p:nvSpPr>
        <p:spPr>
          <a:xfrm>
            <a:off x="789836" y="6444044"/>
            <a:ext cx="1170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dirty="0">
                <a:solidFill>
                  <a:schemeClr val="bg1"/>
                </a:solidFill>
                <a:latin typeface="+mn-lt"/>
              </a:rPr>
              <a:t>aurbana.cl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EB4728-1F81-4B4E-B650-9DA88CB22E1B}" type="datetime1">
              <a:rPr lang="es-ES_tradnl"/>
              <a:pPr>
                <a:defRPr/>
              </a:pPr>
              <a:t>13/07/2022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F47C29-DEEE-4BEB-8843-CBC092A595A3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8D1A0C-A87B-4808-B276-111257D22E94}" type="datetime1">
              <a:rPr lang="es-ES_tradnl"/>
              <a:pPr>
                <a:defRPr/>
              </a:pPr>
              <a:t>13/07/2022</a:t>
            </a:fld>
            <a:endParaRPr lang="es-ES_tradnl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8616CA-A789-4093-AC78-324F0B7949F9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8639A5-0F60-4350-98E2-E66E155B1EE1}" type="datetime1">
              <a:rPr lang="es-ES_tradnl"/>
              <a:pPr>
                <a:defRPr/>
              </a:pPr>
              <a:t>13/07/2022</a:t>
            </a:fld>
            <a:endParaRPr lang="es-ES_tradnl"/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5673C6-E5BE-43BC-B310-A6BB6E04316D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7B1A5C-D644-4B9D-9FCD-94EFD6E85CE2}" type="datetime1">
              <a:rPr lang="es-ES_tradnl"/>
              <a:pPr>
                <a:defRPr/>
              </a:pPr>
              <a:t>13/07/2022</a:t>
            </a:fld>
            <a:endParaRPr lang="es-ES_tradnl"/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B34C02-EEE4-4120-8676-389F0723B09E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85194-5DE4-42D7-9028-E36DCD2FB3D3}" type="datetime1">
              <a:rPr lang="es-ES_tradnl"/>
              <a:pPr>
                <a:defRPr/>
              </a:pPr>
              <a:t>13/07/2022</a:t>
            </a:fld>
            <a:endParaRPr lang="es-ES_tradnl"/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80682A-0521-464B-8D21-961976101CC8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F0607-3397-4C8A-A32F-12367733966C}" type="datetime1">
              <a:rPr lang="es-ES_tradnl"/>
              <a:pPr>
                <a:defRPr/>
              </a:pPr>
              <a:t>13/07/2022</a:t>
            </a:fld>
            <a:endParaRPr lang="es-ES_tradnl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0EA79E-9ED1-4CDB-AD2C-E0DD4FA1471E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_tradnl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BBD214-7146-4894-BE60-F8CD4F885FD4}" type="datetime1">
              <a:rPr lang="es-ES_tradnl"/>
              <a:pPr>
                <a:defRPr/>
              </a:pPr>
              <a:t>13/07/2022</a:t>
            </a:fld>
            <a:endParaRPr lang="es-ES_tradnl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184AA9-ED09-4566-B386-EC3E0F502643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F3B5D8-4C73-46DD-B8EB-C198E9541589}" type="datetime1">
              <a:rPr lang="es-ES_tradnl"/>
              <a:pPr>
                <a:defRPr/>
              </a:pPr>
              <a:t>13/07/2022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F07FA4-3DDF-422C-8365-4A456F961878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9544FE-4555-4789-A6B7-DD3ED5AA8BCD}" type="datetime1">
              <a:rPr lang="es-ES_tradnl"/>
              <a:pPr>
                <a:defRPr/>
              </a:pPr>
              <a:t>13/07/2022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B823BE-65FF-41C6-80BC-3279E2F9CFA5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735516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/>
              <a:t>Clic para editar título</a:t>
            </a:r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8F79A01E-28FE-4D40-B31A-FFEA3E719849}" type="datetime1">
              <a:rPr lang="es-ES_tradnl"/>
              <a:pPr>
                <a:defRPr/>
              </a:pPr>
              <a:t>13/07/2022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r>
              <a:rPr lang="es-ES" dirty="0"/>
              <a:t>aurbana.cl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C8D34ABF-CBA5-48A4-82FC-69821178A1F8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95536" y="2852936"/>
            <a:ext cx="6552728" cy="1470025"/>
          </a:xfrm>
        </p:spPr>
        <p:txBody>
          <a:bodyPr/>
          <a:lstStyle/>
          <a:p>
            <a:r>
              <a:rPr lang="es-CL" dirty="0" smtClean="0"/>
              <a:t>Información Financiera</a:t>
            </a:r>
            <a:br>
              <a:rPr lang="es-CL" dirty="0" smtClean="0"/>
            </a:br>
            <a:r>
              <a:rPr lang="es-CL" b="1" dirty="0" smtClean="0"/>
              <a:t>Condominio Los Montes</a:t>
            </a:r>
            <a:endParaRPr lang="es-CL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076056" y="5733256"/>
            <a:ext cx="4067944" cy="648072"/>
          </a:xfrm>
        </p:spPr>
        <p:txBody>
          <a:bodyPr/>
          <a:lstStyle/>
          <a:p>
            <a:r>
              <a:rPr lang="es-CL" sz="2400" dirty="0" smtClean="0"/>
              <a:t>13 de julio de 2022</a:t>
            </a:r>
            <a:endParaRPr lang="es-CL" sz="2400" dirty="0"/>
          </a:p>
        </p:txBody>
      </p:sp>
    </p:spTree>
    <p:extLst>
      <p:ext uri="{BB962C8B-B14F-4D97-AF65-F5344CB8AC3E}">
        <p14:creationId xmlns:p14="http://schemas.microsoft.com/office/powerpoint/2010/main" val="1738840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32656"/>
            <a:ext cx="7211144" cy="1143000"/>
          </a:xfrm>
        </p:spPr>
        <p:txBody>
          <a:bodyPr anchor="t">
            <a:normAutofit fontScale="90000"/>
          </a:bodyPr>
          <a:lstStyle/>
          <a:p>
            <a:pPr algn="l"/>
            <a:r>
              <a:rPr lang="es-CL" b="1" dirty="0" smtClean="0"/>
              <a:t>Rendición Financiera</a:t>
            </a:r>
            <a:br>
              <a:rPr lang="es-CL" b="1" dirty="0" smtClean="0"/>
            </a:br>
            <a:r>
              <a:rPr lang="es-CL" sz="3100" b="1" dirty="0" smtClean="0"/>
              <a:t>Balance Comunidad</a:t>
            </a:r>
            <a:endParaRPr lang="es-ES" sz="3600" dirty="0"/>
          </a:p>
        </p:txBody>
      </p:sp>
      <p:sp>
        <p:nvSpPr>
          <p:cNvPr id="5" name="4 CuadroTexto"/>
          <p:cNvSpPr txBox="1"/>
          <p:nvPr/>
        </p:nvSpPr>
        <p:spPr>
          <a:xfrm>
            <a:off x="435476" y="1526806"/>
            <a:ext cx="3096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 smtClean="0">
                <a:latin typeface="+mn-lt"/>
              </a:rPr>
              <a:t>Cifras en miles de pesos</a:t>
            </a:r>
            <a:endParaRPr lang="es-CL" sz="1400" dirty="0">
              <a:latin typeface="+mn-lt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96625"/>
            <a:ext cx="8363404" cy="4512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1562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32656"/>
            <a:ext cx="7211144" cy="1143000"/>
          </a:xfrm>
        </p:spPr>
        <p:txBody>
          <a:bodyPr anchor="t">
            <a:normAutofit fontScale="90000"/>
          </a:bodyPr>
          <a:lstStyle/>
          <a:p>
            <a:pPr algn="l"/>
            <a:r>
              <a:rPr lang="es-CL" b="1" dirty="0" smtClean="0"/>
              <a:t>Rendición Financiera</a:t>
            </a:r>
            <a:br>
              <a:rPr lang="es-CL" b="1" dirty="0" smtClean="0"/>
            </a:br>
            <a:r>
              <a:rPr lang="es-CL" sz="3100" b="1" dirty="0" smtClean="0"/>
              <a:t>Balance Comunidad</a:t>
            </a:r>
            <a:endParaRPr lang="es-ES" sz="3600" dirty="0"/>
          </a:p>
        </p:txBody>
      </p:sp>
      <p:sp>
        <p:nvSpPr>
          <p:cNvPr id="5" name="4 CuadroTexto"/>
          <p:cNvSpPr txBox="1"/>
          <p:nvPr/>
        </p:nvSpPr>
        <p:spPr>
          <a:xfrm>
            <a:off x="435476" y="1526806"/>
            <a:ext cx="3096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 smtClean="0">
                <a:latin typeface="+mn-lt"/>
              </a:rPr>
              <a:t>Cifras en miles de pesos</a:t>
            </a:r>
            <a:endParaRPr lang="es-CL" sz="1400" dirty="0">
              <a:latin typeface="+mn-lt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96625"/>
            <a:ext cx="8363404" cy="4512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Llamada rectangular redondeada"/>
          <p:cNvSpPr/>
          <p:nvPr/>
        </p:nvSpPr>
        <p:spPr>
          <a:xfrm>
            <a:off x="395536" y="3861048"/>
            <a:ext cx="7416824" cy="2304256"/>
          </a:xfrm>
          <a:prstGeom prst="wedgeRoundRectCallout">
            <a:avLst>
              <a:gd name="adj1" fmla="val -2074"/>
              <a:gd name="adj2" fmla="val -65484"/>
              <a:gd name="adj3" fmla="val 1666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L" sz="1600" dirty="0" smtClean="0"/>
              <a:t>Deuda promedio por casa $325.807 </a:t>
            </a:r>
            <a:r>
              <a:rPr lang="es-CL" sz="1600" dirty="0" smtClean="0"/>
              <a:t>(41 casas y 2 </a:t>
            </a:r>
            <a:r>
              <a:rPr lang="es-CL" sz="1600" dirty="0" smtClean="0"/>
              <a:t>gastos </a:t>
            </a:r>
            <a:r>
              <a:rPr lang="es-CL" sz="1600" dirty="0" smtClean="0"/>
              <a:t>comunes promedios)</a:t>
            </a:r>
            <a:endParaRPr lang="es-CL" sz="1600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CL" sz="1600" dirty="0" smtClean="0"/>
              <a:t>5 casas con deuda superior a 3 gastos comunes:</a:t>
            </a:r>
          </a:p>
          <a:p>
            <a:endParaRPr lang="es-CL" sz="1600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CL" sz="1600" dirty="0"/>
              <a:t>31	</a:t>
            </a:r>
            <a:r>
              <a:rPr lang="es-CL" sz="1600" dirty="0" smtClean="0"/>
              <a:t>$ 1.500.198</a:t>
            </a:r>
            <a:endParaRPr lang="es-CL" sz="1600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CL" sz="1600" dirty="0"/>
              <a:t>38	</a:t>
            </a:r>
            <a:r>
              <a:rPr lang="es-CL" sz="1600" dirty="0" smtClean="0"/>
              <a:t>$ 643.215</a:t>
            </a:r>
            <a:endParaRPr lang="es-CL" sz="1600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CL" sz="1600" dirty="0"/>
              <a:t>198	</a:t>
            </a:r>
            <a:r>
              <a:rPr lang="es-CL" sz="1600" dirty="0" smtClean="0"/>
              <a:t>$ 988.034</a:t>
            </a:r>
            <a:endParaRPr lang="es-CL" sz="1600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CL" sz="1600" dirty="0"/>
              <a:t>201	</a:t>
            </a:r>
            <a:r>
              <a:rPr lang="es-CL" sz="1600" dirty="0" smtClean="0"/>
              <a:t>$ 1.772.194</a:t>
            </a:r>
            <a:endParaRPr lang="es-CL" sz="1600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CL" sz="1600" dirty="0"/>
              <a:t>232	</a:t>
            </a:r>
            <a:r>
              <a:rPr lang="es-CL" sz="1600" dirty="0" smtClean="0"/>
              <a:t>$ 804.803</a:t>
            </a:r>
            <a:endParaRPr lang="es-CL" sz="1600" dirty="0"/>
          </a:p>
        </p:txBody>
      </p:sp>
    </p:spTree>
    <p:extLst>
      <p:ext uri="{BB962C8B-B14F-4D97-AF65-F5344CB8AC3E}">
        <p14:creationId xmlns:p14="http://schemas.microsoft.com/office/powerpoint/2010/main" val="697023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32656"/>
            <a:ext cx="7211144" cy="1143000"/>
          </a:xfrm>
        </p:spPr>
        <p:txBody>
          <a:bodyPr anchor="t">
            <a:normAutofit fontScale="90000"/>
          </a:bodyPr>
          <a:lstStyle/>
          <a:p>
            <a:pPr algn="l"/>
            <a:r>
              <a:rPr lang="es-CL" b="1" dirty="0" smtClean="0"/>
              <a:t>Rendición Financiera</a:t>
            </a:r>
            <a:br>
              <a:rPr lang="es-CL" b="1" dirty="0" smtClean="0"/>
            </a:br>
            <a:r>
              <a:rPr lang="es-CL" sz="3100" b="1" dirty="0" smtClean="0"/>
              <a:t>Balance Comunidad</a:t>
            </a:r>
            <a:endParaRPr lang="es-ES" sz="3600" dirty="0"/>
          </a:p>
        </p:txBody>
      </p:sp>
      <p:sp>
        <p:nvSpPr>
          <p:cNvPr id="5" name="4 CuadroTexto"/>
          <p:cNvSpPr txBox="1"/>
          <p:nvPr/>
        </p:nvSpPr>
        <p:spPr>
          <a:xfrm>
            <a:off x="435476" y="1526806"/>
            <a:ext cx="3096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 smtClean="0">
                <a:latin typeface="+mn-lt"/>
              </a:rPr>
              <a:t>Cifras en miles de pesos</a:t>
            </a:r>
            <a:endParaRPr lang="es-CL" sz="1400" dirty="0">
              <a:latin typeface="+mn-lt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96625"/>
            <a:ext cx="8363404" cy="4512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Llamada rectangular redondeada"/>
          <p:cNvSpPr/>
          <p:nvPr/>
        </p:nvSpPr>
        <p:spPr>
          <a:xfrm>
            <a:off x="1187624" y="4184504"/>
            <a:ext cx="6192688" cy="900680"/>
          </a:xfrm>
          <a:prstGeom prst="wedgeRoundRectCallout">
            <a:avLst>
              <a:gd name="adj1" fmla="val -1756"/>
              <a:gd name="adj2" fmla="val -80774"/>
              <a:gd name="adj3" fmla="val 1666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L" sz="1600" dirty="0"/>
              <a:t>THB CHILE CORREDORES DE SEGUROS S.A. </a:t>
            </a:r>
            <a:r>
              <a:rPr lang="es-CL" sz="1600" dirty="0" smtClean="0"/>
              <a:t>		$ 516.729 (7 Cuotas)</a:t>
            </a:r>
            <a:endParaRPr lang="es-CL" sz="1600" dirty="0"/>
          </a:p>
        </p:txBody>
      </p:sp>
    </p:spTree>
    <p:extLst>
      <p:ext uri="{BB962C8B-B14F-4D97-AF65-F5344CB8AC3E}">
        <p14:creationId xmlns:p14="http://schemas.microsoft.com/office/powerpoint/2010/main" val="1104451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32656"/>
            <a:ext cx="7211144" cy="1143000"/>
          </a:xfrm>
        </p:spPr>
        <p:txBody>
          <a:bodyPr anchor="t">
            <a:normAutofit fontScale="90000"/>
          </a:bodyPr>
          <a:lstStyle/>
          <a:p>
            <a:pPr algn="l"/>
            <a:r>
              <a:rPr lang="es-CL" b="1" dirty="0" smtClean="0"/>
              <a:t>Rendición Financiera</a:t>
            </a:r>
            <a:br>
              <a:rPr lang="es-CL" b="1" dirty="0" smtClean="0"/>
            </a:br>
            <a:r>
              <a:rPr lang="es-CL" sz="3100" b="1" dirty="0" smtClean="0"/>
              <a:t>Balance Comunidad</a:t>
            </a:r>
            <a:endParaRPr lang="es-ES" sz="3600" dirty="0"/>
          </a:p>
        </p:txBody>
      </p:sp>
      <p:sp>
        <p:nvSpPr>
          <p:cNvPr id="5" name="4 CuadroTexto"/>
          <p:cNvSpPr txBox="1"/>
          <p:nvPr/>
        </p:nvSpPr>
        <p:spPr>
          <a:xfrm>
            <a:off x="435476" y="1526806"/>
            <a:ext cx="3096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 smtClean="0">
                <a:latin typeface="+mn-lt"/>
              </a:rPr>
              <a:t>Cifras en miles de pesos</a:t>
            </a:r>
            <a:endParaRPr lang="es-CL" sz="1400" dirty="0">
              <a:latin typeface="+mn-lt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96625"/>
            <a:ext cx="8363404" cy="4512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Llamada rectangular redondeada"/>
          <p:cNvSpPr/>
          <p:nvPr/>
        </p:nvSpPr>
        <p:spPr>
          <a:xfrm>
            <a:off x="107504" y="3573016"/>
            <a:ext cx="8892480" cy="1152128"/>
          </a:xfrm>
          <a:prstGeom prst="wedgeRoundRectCallout">
            <a:avLst>
              <a:gd name="adj1" fmla="val 44550"/>
              <a:gd name="adj2" fmla="val -141390"/>
              <a:gd name="adj3" fmla="val 1666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L" sz="1600" dirty="0"/>
              <a:t>Anula CH.8213480 Aguas </a:t>
            </a:r>
            <a:r>
              <a:rPr lang="es-CL" sz="1600" dirty="0" err="1"/>
              <a:t>Manquehue</a:t>
            </a:r>
            <a:r>
              <a:rPr lang="es-CL" sz="1600" dirty="0"/>
              <a:t> </a:t>
            </a:r>
            <a:r>
              <a:rPr lang="es-CL" sz="1600" dirty="0" smtClean="0"/>
              <a:t>N°2603695-K (Alguien lo pagó)		11-2017		$ 1.350</a:t>
            </a:r>
            <a:endParaRPr lang="es-CL" sz="1600" dirty="0"/>
          </a:p>
          <a:p>
            <a:r>
              <a:rPr lang="es-CL" sz="1600" dirty="0"/>
              <a:t>Consumo </a:t>
            </a:r>
            <a:r>
              <a:rPr lang="es-CL" sz="1600" dirty="0" err="1"/>
              <a:t>Enel</a:t>
            </a:r>
            <a:r>
              <a:rPr lang="es-CL" sz="1600" dirty="0"/>
              <a:t> N°3282416-1 B/233487129 No cargado en </a:t>
            </a:r>
            <a:r>
              <a:rPr lang="es-CL" sz="1600" dirty="0" smtClean="0"/>
              <a:t>PAC			06-2020		$ 78.498</a:t>
            </a:r>
            <a:endParaRPr lang="es-CL" sz="1600" dirty="0"/>
          </a:p>
        </p:txBody>
      </p:sp>
    </p:spTree>
    <p:extLst>
      <p:ext uri="{BB962C8B-B14F-4D97-AF65-F5344CB8AC3E}">
        <p14:creationId xmlns:p14="http://schemas.microsoft.com/office/powerpoint/2010/main" val="471800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32656"/>
            <a:ext cx="7211144" cy="1143000"/>
          </a:xfrm>
        </p:spPr>
        <p:txBody>
          <a:bodyPr anchor="t">
            <a:normAutofit fontScale="90000"/>
          </a:bodyPr>
          <a:lstStyle/>
          <a:p>
            <a:pPr algn="l"/>
            <a:r>
              <a:rPr lang="es-CL" b="1" dirty="0" smtClean="0"/>
              <a:t>Rendición Financiera</a:t>
            </a:r>
            <a:br>
              <a:rPr lang="es-CL" b="1" dirty="0" smtClean="0"/>
            </a:br>
            <a:r>
              <a:rPr lang="es-CL" sz="3100" b="1" dirty="0" smtClean="0"/>
              <a:t>Balance Comunidad</a:t>
            </a:r>
            <a:endParaRPr lang="es-ES" sz="3600" dirty="0"/>
          </a:p>
        </p:txBody>
      </p:sp>
      <p:sp>
        <p:nvSpPr>
          <p:cNvPr id="5" name="4 CuadroTexto"/>
          <p:cNvSpPr txBox="1"/>
          <p:nvPr/>
        </p:nvSpPr>
        <p:spPr>
          <a:xfrm>
            <a:off x="435476" y="1526806"/>
            <a:ext cx="3096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 smtClean="0">
                <a:latin typeface="+mn-lt"/>
              </a:rPr>
              <a:t>Cifras en miles de pesos</a:t>
            </a:r>
            <a:endParaRPr lang="es-CL" sz="1400" dirty="0">
              <a:latin typeface="+mn-lt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96625"/>
            <a:ext cx="8363404" cy="4512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Llamada rectangular redondeada"/>
          <p:cNvSpPr/>
          <p:nvPr/>
        </p:nvSpPr>
        <p:spPr>
          <a:xfrm>
            <a:off x="130998" y="3429000"/>
            <a:ext cx="8892480" cy="2508956"/>
          </a:xfrm>
          <a:prstGeom prst="wedgeRoundRectCallout">
            <a:avLst>
              <a:gd name="adj1" fmla="val 42228"/>
              <a:gd name="adj2" fmla="val -71480"/>
              <a:gd name="adj3" fmla="val 1666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L" sz="1600" dirty="0"/>
              <a:t>Provisión Consumo Aguas </a:t>
            </a:r>
            <a:r>
              <a:rPr lang="es-CL" sz="1600" dirty="0" err="1"/>
              <a:t>Manquehue</a:t>
            </a:r>
            <a:r>
              <a:rPr lang="es-CL" sz="1600" dirty="0"/>
              <a:t>	</a:t>
            </a:r>
            <a:r>
              <a:rPr lang="es-CL" sz="1600" dirty="0" smtClean="0"/>
              <a:t>						10-2017	</a:t>
            </a:r>
            <a:r>
              <a:rPr lang="es-CL" sz="1600" dirty="0"/>
              <a:t>	</a:t>
            </a:r>
            <a:r>
              <a:rPr lang="es-CL" sz="1600" dirty="0" smtClean="0"/>
              <a:t>$ 7.000</a:t>
            </a:r>
            <a:endParaRPr lang="es-CL" sz="1600" dirty="0"/>
          </a:p>
          <a:p>
            <a:r>
              <a:rPr lang="es-CL" sz="1600" dirty="0"/>
              <a:t>Provisión Consumo Electricidad	</a:t>
            </a:r>
            <a:r>
              <a:rPr lang="es-CL" sz="1600" dirty="0" smtClean="0"/>
              <a:t>							11-2017	</a:t>
            </a:r>
            <a:r>
              <a:rPr lang="es-CL" sz="1600" dirty="0"/>
              <a:t>	</a:t>
            </a:r>
            <a:r>
              <a:rPr lang="es-CL" sz="1600" dirty="0" smtClean="0"/>
              <a:t>$ 400.000</a:t>
            </a:r>
            <a:endParaRPr lang="es-CL" sz="1600" dirty="0"/>
          </a:p>
          <a:p>
            <a:r>
              <a:rPr lang="es-CL" sz="1600" dirty="0"/>
              <a:t>Provisión Consumo Electricidad	</a:t>
            </a:r>
            <a:r>
              <a:rPr lang="es-CL" sz="1600" dirty="0" smtClean="0"/>
              <a:t>							12-2017	</a:t>
            </a:r>
            <a:r>
              <a:rPr lang="es-CL" sz="1600" dirty="0"/>
              <a:t>	</a:t>
            </a:r>
            <a:r>
              <a:rPr lang="es-CL" sz="1600" dirty="0" smtClean="0"/>
              <a:t>$ 200.000</a:t>
            </a:r>
            <a:endParaRPr lang="es-CL" sz="1600" dirty="0"/>
          </a:p>
          <a:p>
            <a:r>
              <a:rPr lang="es-CL" sz="1600" dirty="0"/>
              <a:t>Provisión Consumo Aguas </a:t>
            </a:r>
            <a:r>
              <a:rPr lang="es-CL" sz="1600" dirty="0" err="1"/>
              <a:t>Manquehue</a:t>
            </a:r>
            <a:r>
              <a:rPr lang="es-CL" sz="1600" dirty="0"/>
              <a:t>	</a:t>
            </a:r>
            <a:r>
              <a:rPr lang="es-CL" sz="1600" dirty="0" smtClean="0"/>
              <a:t>						12-2017</a:t>
            </a:r>
            <a:r>
              <a:rPr lang="es-CL" sz="1600" dirty="0"/>
              <a:t>	</a:t>
            </a:r>
            <a:r>
              <a:rPr lang="es-CL" sz="1600" dirty="0" smtClean="0"/>
              <a:t>	$ 400.000</a:t>
            </a:r>
            <a:endParaRPr lang="es-CL" sz="1600" dirty="0"/>
          </a:p>
          <a:p>
            <a:r>
              <a:rPr lang="es-CL" sz="1600" dirty="0"/>
              <a:t>Provisión Consumo Electricidad	</a:t>
            </a:r>
            <a:r>
              <a:rPr lang="es-CL" sz="1600" dirty="0" smtClean="0"/>
              <a:t>							01-2018	</a:t>
            </a:r>
            <a:r>
              <a:rPr lang="es-CL" sz="1600" dirty="0"/>
              <a:t>	</a:t>
            </a:r>
            <a:r>
              <a:rPr lang="es-CL" sz="1600" dirty="0" smtClean="0"/>
              <a:t>$ 400.000</a:t>
            </a:r>
            <a:endParaRPr lang="es-CL" sz="1600" dirty="0"/>
          </a:p>
          <a:p>
            <a:r>
              <a:rPr lang="es-CL" sz="1600" dirty="0"/>
              <a:t>Provisión Consumo Electricidad	</a:t>
            </a:r>
            <a:r>
              <a:rPr lang="es-CL" sz="1600" dirty="0" smtClean="0"/>
              <a:t>							02-2018	</a:t>
            </a:r>
            <a:r>
              <a:rPr lang="es-CL" sz="1600" dirty="0"/>
              <a:t>	</a:t>
            </a:r>
            <a:r>
              <a:rPr lang="es-CL" sz="1600" dirty="0" smtClean="0"/>
              <a:t>$ 200.000</a:t>
            </a:r>
          </a:p>
          <a:p>
            <a:r>
              <a:rPr lang="es-CL" sz="1600" dirty="0"/>
              <a:t>Provisión Correspondencia Cartero Oct.2019 Leonardo </a:t>
            </a:r>
            <a:r>
              <a:rPr lang="es-CL" sz="1600" dirty="0" err="1"/>
              <a:t>Marquez</a:t>
            </a:r>
            <a:r>
              <a:rPr lang="es-CL" sz="1600" dirty="0"/>
              <a:t>	</a:t>
            </a:r>
            <a:r>
              <a:rPr lang="es-CL" sz="1600" dirty="0" smtClean="0"/>
              <a:t>	10-2019	</a:t>
            </a:r>
            <a:r>
              <a:rPr lang="es-CL" sz="1600" dirty="0"/>
              <a:t>	</a:t>
            </a:r>
            <a:r>
              <a:rPr lang="es-CL" sz="1600" dirty="0" smtClean="0"/>
              <a:t>$ 18.000</a:t>
            </a:r>
            <a:endParaRPr lang="es-CL" sz="1600" dirty="0"/>
          </a:p>
          <a:p>
            <a:r>
              <a:rPr lang="es-CL" sz="1600" dirty="0"/>
              <a:t>Provisión GTD (servicio de </a:t>
            </a:r>
            <a:r>
              <a:rPr lang="es-CL" sz="1600" dirty="0" err="1"/>
              <a:t>telefonia</a:t>
            </a:r>
            <a:r>
              <a:rPr lang="es-CL" sz="1600" dirty="0"/>
              <a:t> e internet)	</a:t>
            </a:r>
            <a:r>
              <a:rPr lang="es-CL" sz="1600" dirty="0" smtClean="0"/>
              <a:t>				05/2022	</a:t>
            </a:r>
            <a:r>
              <a:rPr lang="es-CL" sz="1600" dirty="0"/>
              <a:t>	</a:t>
            </a:r>
            <a:r>
              <a:rPr lang="es-CL" sz="1600" dirty="0" smtClean="0"/>
              <a:t>$ 30.000</a:t>
            </a:r>
            <a:endParaRPr lang="es-CL" sz="1600" dirty="0"/>
          </a:p>
        </p:txBody>
      </p:sp>
    </p:spTree>
    <p:extLst>
      <p:ext uri="{BB962C8B-B14F-4D97-AF65-F5344CB8AC3E}">
        <p14:creationId xmlns:p14="http://schemas.microsoft.com/office/powerpoint/2010/main" val="3679073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32656"/>
            <a:ext cx="7211144" cy="1143000"/>
          </a:xfrm>
        </p:spPr>
        <p:txBody>
          <a:bodyPr anchor="t">
            <a:normAutofit fontScale="90000"/>
          </a:bodyPr>
          <a:lstStyle/>
          <a:p>
            <a:pPr algn="l"/>
            <a:r>
              <a:rPr lang="es-CL" b="1" dirty="0" smtClean="0"/>
              <a:t>Rendición Financiera</a:t>
            </a:r>
            <a:br>
              <a:rPr lang="es-CL" b="1" dirty="0" smtClean="0"/>
            </a:br>
            <a:r>
              <a:rPr lang="es-CL" sz="3100" b="1" dirty="0" smtClean="0"/>
              <a:t>Balance Comunidad</a:t>
            </a:r>
            <a:endParaRPr lang="es-ES" sz="3600" dirty="0"/>
          </a:p>
        </p:txBody>
      </p:sp>
      <p:sp>
        <p:nvSpPr>
          <p:cNvPr id="5" name="4 CuadroTexto"/>
          <p:cNvSpPr txBox="1"/>
          <p:nvPr/>
        </p:nvSpPr>
        <p:spPr>
          <a:xfrm>
            <a:off x="435476" y="1526806"/>
            <a:ext cx="3096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 smtClean="0">
                <a:latin typeface="+mn-lt"/>
              </a:rPr>
              <a:t>Cifras en miles de pesos</a:t>
            </a:r>
            <a:endParaRPr lang="es-CL" sz="1400" dirty="0">
              <a:latin typeface="+mn-lt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96625"/>
            <a:ext cx="8363404" cy="4512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 redondeado"/>
          <p:cNvSpPr/>
          <p:nvPr/>
        </p:nvSpPr>
        <p:spPr>
          <a:xfrm>
            <a:off x="4860032" y="2924944"/>
            <a:ext cx="4032448" cy="50405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99615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32656"/>
            <a:ext cx="7211144" cy="1143000"/>
          </a:xfrm>
        </p:spPr>
        <p:txBody>
          <a:bodyPr anchor="t">
            <a:normAutofit fontScale="90000"/>
          </a:bodyPr>
          <a:lstStyle/>
          <a:p>
            <a:pPr algn="l"/>
            <a:r>
              <a:rPr lang="es-CL" b="1" dirty="0" smtClean="0"/>
              <a:t>Rendición Financiera</a:t>
            </a:r>
            <a:br>
              <a:rPr lang="es-CL" b="1" dirty="0" smtClean="0"/>
            </a:br>
            <a:r>
              <a:rPr lang="es-CL" sz="3100" b="1" dirty="0" smtClean="0"/>
              <a:t>Balance Comunidad</a:t>
            </a:r>
            <a:endParaRPr lang="es-ES" sz="3600" dirty="0"/>
          </a:p>
        </p:txBody>
      </p:sp>
      <p:sp>
        <p:nvSpPr>
          <p:cNvPr id="5" name="4 CuadroTexto"/>
          <p:cNvSpPr txBox="1"/>
          <p:nvPr/>
        </p:nvSpPr>
        <p:spPr>
          <a:xfrm>
            <a:off x="435476" y="1526806"/>
            <a:ext cx="3096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 smtClean="0">
                <a:latin typeface="+mn-lt"/>
              </a:rPr>
              <a:t>Cifras en miles de pesos</a:t>
            </a:r>
            <a:endParaRPr lang="es-CL" sz="1400" dirty="0">
              <a:latin typeface="+mn-lt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96625"/>
            <a:ext cx="8363404" cy="4512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5 Rectángulo redondeado"/>
          <p:cNvSpPr/>
          <p:nvPr/>
        </p:nvSpPr>
        <p:spPr>
          <a:xfrm>
            <a:off x="395536" y="2708920"/>
            <a:ext cx="4114630" cy="36004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6 Rectángulo redondeado"/>
          <p:cNvSpPr/>
          <p:nvPr/>
        </p:nvSpPr>
        <p:spPr>
          <a:xfrm>
            <a:off x="4716016" y="4653136"/>
            <a:ext cx="4114630" cy="36004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8" name="7 Llamada rectangular redondeada"/>
          <p:cNvSpPr/>
          <p:nvPr/>
        </p:nvSpPr>
        <p:spPr>
          <a:xfrm>
            <a:off x="3347864" y="3514758"/>
            <a:ext cx="2123728" cy="634322"/>
          </a:xfrm>
          <a:prstGeom prst="wedgeRoundRectCallout">
            <a:avLst>
              <a:gd name="adj1" fmla="val 71741"/>
              <a:gd name="adj2" fmla="val 120390"/>
              <a:gd name="adj3" fmla="val 1666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L" dirty="0" smtClean="0"/>
              <a:t>Déficit de MM$ 19</a:t>
            </a:r>
            <a:endParaRPr lang="es-CL" dirty="0"/>
          </a:p>
        </p:txBody>
      </p:sp>
      <p:sp>
        <p:nvSpPr>
          <p:cNvPr id="9" name="8 Llamada rectangular redondeada"/>
          <p:cNvSpPr/>
          <p:nvPr/>
        </p:nvSpPr>
        <p:spPr>
          <a:xfrm>
            <a:off x="3347864" y="3492504"/>
            <a:ext cx="2123728" cy="634322"/>
          </a:xfrm>
          <a:prstGeom prst="wedgeRoundRectCallout">
            <a:avLst>
              <a:gd name="adj1" fmla="val -53956"/>
              <a:gd name="adj2" fmla="val -114441"/>
              <a:gd name="adj3" fmla="val 1666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L" dirty="0" smtClean="0"/>
              <a:t>Déficit de MM$ 4,5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456210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32656"/>
            <a:ext cx="7211144" cy="1143000"/>
          </a:xfrm>
        </p:spPr>
        <p:txBody>
          <a:bodyPr anchor="t">
            <a:normAutofit fontScale="90000"/>
          </a:bodyPr>
          <a:lstStyle/>
          <a:p>
            <a:pPr algn="l"/>
            <a:r>
              <a:rPr lang="es-CL" b="1" dirty="0" smtClean="0"/>
              <a:t>Rendición Financiera</a:t>
            </a:r>
            <a:br>
              <a:rPr lang="es-CL" b="1" dirty="0" smtClean="0"/>
            </a:br>
            <a:r>
              <a:rPr lang="es-CL" sz="3100" b="1" dirty="0" smtClean="0"/>
              <a:t>Balance Comunidad</a:t>
            </a:r>
            <a:endParaRPr lang="es-ES" sz="3600" dirty="0"/>
          </a:p>
        </p:txBody>
      </p:sp>
      <p:sp>
        <p:nvSpPr>
          <p:cNvPr id="5" name="4 CuadroTexto"/>
          <p:cNvSpPr txBox="1"/>
          <p:nvPr/>
        </p:nvSpPr>
        <p:spPr>
          <a:xfrm>
            <a:off x="435476" y="1526806"/>
            <a:ext cx="3096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400" dirty="0" smtClean="0">
                <a:latin typeface="+mn-lt"/>
              </a:rPr>
              <a:t>Cifras en miles de pesos</a:t>
            </a:r>
            <a:endParaRPr lang="es-CL" sz="1400" dirty="0">
              <a:latin typeface="+mn-lt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96625"/>
            <a:ext cx="8363404" cy="4512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9 Rectángulo redondeado"/>
          <p:cNvSpPr/>
          <p:nvPr/>
        </p:nvSpPr>
        <p:spPr>
          <a:xfrm>
            <a:off x="4716016" y="4869160"/>
            <a:ext cx="4114630" cy="86409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1" name="10 Llamada rectangular redondeada"/>
          <p:cNvSpPr/>
          <p:nvPr/>
        </p:nvSpPr>
        <p:spPr>
          <a:xfrm>
            <a:off x="3275856" y="3573016"/>
            <a:ext cx="2123728" cy="680149"/>
          </a:xfrm>
          <a:prstGeom prst="wedgeRoundRectCallout">
            <a:avLst>
              <a:gd name="adj1" fmla="val 73130"/>
              <a:gd name="adj2" fmla="val 142074"/>
              <a:gd name="adj3" fmla="val 1666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 smtClean="0"/>
              <a:t>M$ 41.010.390</a:t>
            </a:r>
            <a:endParaRPr lang="es-CL" sz="2000" b="1" dirty="0"/>
          </a:p>
        </p:txBody>
      </p:sp>
    </p:spTree>
    <p:extLst>
      <p:ext uri="{BB962C8B-B14F-4D97-AF65-F5344CB8AC3E}">
        <p14:creationId xmlns:p14="http://schemas.microsoft.com/office/powerpoint/2010/main" val="2856119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9963</TotalTime>
  <Words>131</Words>
  <Application>Microsoft Office PowerPoint</Application>
  <PresentationFormat>Presentación en pantalla (4:3)</PresentationFormat>
  <Paragraphs>48</Paragraphs>
  <Slides>9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Tema de Office</vt:lpstr>
      <vt:lpstr>Información Financiera Condominio Los Montes</vt:lpstr>
      <vt:lpstr>Rendición Financiera Balance Comunidad</vt:lpstr>
      <vt:lpstr>Rendición Financiera Balance Comunidad</vt:lpstr>
      <vt:lpstr>Rendición Financiera Balance Comunidad</vt:lpstr>
      <vt:lpstr>Rendición Financiera Balance Comunidad</vt:lpstr>
      <vt:lpstr>Rendición Financiera Balance Comunidad</vt:lpstr>
      <vt:lpstr>Rendición Financiera Balance Comunidad</vt:lpstr>
      <vt:lpstr>Rendición Financiera Balance Comunidad</vt:lpstr>
      <vt:lpstr>Rendición Financiera Balance Comunidad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rodrigo maluenda</dc:creator>
  <cp:lastModifiedBy>Cristian Sandoval Hernandez</cp:lastModifiedBy>
  <cp:revision>271</cp:revision>
  <dcterms:created xsi:type="dcterms:W3CDTF">2012-07-25T20:07:42Z</dcterms:created>
  <dcterms:modified xsi:type="dcterms:W3CDTF">2022-07-13T15:32:59Z</dcterms:modified>
</cp:coreProperties>
</file>